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2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heme/themeOverride2.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10.xml" ContentType="application/vnd.openxmlformats-officedocument.drawingml.chart+xml"/>
  <Override PartName="/ppt/drawings/drawing2.xml" ContentType="application/vnd.openxmlformats-officedocument.drawingml.chartshapes+xml"/>
  <Override PartName="/ppt/notesSlides/notesSlide35.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14.xml" ContentType="application/vnd.openxmlformats-officedocument.drawingml.chart+xml"/>
  <Override PartName="/ppt/notesSlides/notesSlide36.xml" ContentType="application/vnd.openxmlformats-officedocument.presentationml.notesSlide+xml"/>
  <Override PartName="/ppt/charts/chart15.xml" ContentType="application/vnd.openxmlformats-officedocument.drawingml.chart+xml"/>
  <Override PartName="/ppt/theme/themeOverride5.xml" ContentType="application/vnd.openxmlformats-officedocument.themeOverride+xml"/>
  <Override PartName="/ppt/charts/chart16.xml" ContentType="application/vnd.openxmlformats-officedocument.drawingml.chart+xml"/>
  <Override PartName="/ppt/theme/themeOverride6.xml" ContentType="application/vnd.openxmlformats-officedocument.themeOverride+xml"/>
  <Override PartName="/ppt/notesSlides/notesSlide37.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theme/themeOverride7.xml" ContentType="application/vnd.openxmlformats-officedocument.themeOverride+xml"/>
  <Override PartName="/ppt/notesSlides/notesSlide3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39.xml" ContentType="application/vnd.openxmlformats-officedocument.presentationml.notesSlide+xml"/>
  <Override PartName="/ppt/charts/chart23.xml" ContentType="application/vnd.openxmlformats-officedocument.drawingml.chart+xml"/>
  <Override PartName="/ppt/theme/themeOverride8.xml" ContentType="application/vnd.openxmlformats-officedocument.themeOverride+xml"/>
  <Override PartName="/ppt/charts/chart24.xml" ContentType="application/vnd.openxmlformats-officedocument.drawingml.chart+xml"/>
  <Override PartName="/ppt/notesSlides/notesSlide40.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theme/themeOverride9.xml" ContentType="application/vnd.openxmlformats-officedocument.themeOverride+xml"/>
  <Override PartName="/ppt/notesSlides/notesSlide41.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notesSlides/notesSlide42.xml" ContentType="application/vnd.openxmlformats-officedocument.presentationml.notesSlide+xml"/>
  <Override PartName="/ppt/charts/chart29.xml" ContentType="application/vnd.openxmlformats-officedocument.drawingml.chart+xml"/>
  <Override PartName="/ppt/theme/themeOverride10.xml" ContentType="application/vnd.openxmlformats-officedocument.themeOverride+xml"/>
  <Override PartName="/ppt/charts/chart30.xml" ContentType="application/vnd.openxmlformats-officedocument.drawingml.chart+xml"/>
  <Override PartName="/ppt/theme/themeOverride11.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style1.xml" ContentType="application/vnd.ms-office.chartstyle+xml"/>
  <Override PartName="/ppt/charts/colors1.xml" ContentType="application/vnd.ms-office.chartcolorstyle+xml"/>
  <Override PartName="/ppt/charts/colors2.xml" ContentType="application/vnd.ms-office.chartcolorstyle+xml"/>
  <Override PartName="/ppt/charts/style2.xml" ContentType="application/vnd.ms-office.chart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10" r:id="rId1"/>
  </p:sldMasterIdLst>
  <p:notesMasterIdLst>
    <p:notesMasterId r:id="rId72"/>
  </p:notesMasterIdLst>
  <p:handoutMasterIdLst>
    <p:handoutMasterId r:id="rId73"/>
  </p:handoutMasterIdLst>
  <p:sldIdLst>
    <p:sldId id="364" r:id="rId2"/>
    <p:sldId id="257" r:id="rId3"/>
    <p:sldId id="320" r:id="rId4"/>
    <p:sldId id="259" r:id="rId5"/>
    <p:sldId id="366" r:id="rId6"/>
    <p:sldId id="261" r:id="rId7"/>
    <p:sldId id="262" r:id="rId8"/>
    <p:sldId id="263" r:id="rId9"/>
    <p:sldId id="264" r:id="rId10"/>
    <p:sldId id="265" r:id="rId11"/>
    <p:sldId id="266" r:id="rId12"/>
    <p:sldId id="267" r:id="rId13"/>
    <p:sldId id="268" r:id="rId14"/>
    <p:sldId id="309" r:id="rId15"/>
    <p:sldId id="270" r:id="rId16"/>
    <p:sldId id="271" r:id="rId17"/>
    <p:sldId id="272" r:id="rId18"/>
    <p:sldId id="323" r:id="rId19"/>
    <p:sldId id="274" r:id="rId20"/>
    <p:sldId id="321" r:id="rId21"/>
    <p:sldId id="277" r:id="rId22"/>
    <p:sldId id="348" r:id="rId23"/>
    <p:sldId id="278" r:id="rId24"/>
    <p:sldId id="315" r:id="rId25"/>
    <p:sldId id="316" r:id="rId26"/>
    <p:sldId id="280" r:id="rId27"/>
    <p:sldId id="281" r:id="rId28"/>
    <p:sldId id="282" r:id="rId29"/>
    <p:sldId id="283" r:id="rId30"/>
    <p:sldId id="284" r:id="rId31"/>
    <p:sldId id="285" r:id="rId32"/>
    <p:sldId id="286" r:id="rId33"/>
    <p:sldId id="350" r:id="rId34"/>
    <p:sldId id="361" r:id="rId35"/>
    <p:sldId id="363" r:id="rId36"/>
    <p:sldId id="312" r:id="rId37"/>
    <p:sldId id="313" r:id="rId38"/>
    <p:sldId id="330" r:id="rId39"/>
    <p:sldId id="289" r:id="rId40"/>
    <p:sldId id="371" r:id="rId41"/>
    <p:sldId id="335" r:id="rId42"/>
    <p:sldId id="334" r:id="rId43"/>
    <p:sldId id="292" r:id="rId44"/>
    <p:sldId id="311" r:id="rId45"/>
    <p:sldId id="291" r:id="rId46"/>
    <p:sldId id="332" r:id="rId47"/>
    <p:sldId id="333" r:id="rId48"/>
    <p:sldId id="294" r:id="rId49"/>
    <p:sldId id="296" r:id="rId50"/>
    <p:sldId id="351" r:id="rId51"/>
    <p:sldId id="354" r:id="rId52"/>
    <p:sldId id="374" r:id="rId53"/>
    <p:sldId id="352" r:id="rId54"/>
    <p:sldId id="356" r:id="rId55"/>
    <p:sldId id="276" r:id="rId56"/>
    <p:sldId id="301" r:id="rId57"/>
    <p:sldId id="325" r:id="rId58"/>
    <p:sldId id="295" r:id="rId59"/>
    <p:sldId id="358" r:id="rId60"/>
    <p:sldId id="359" r:id="rId61"/>
    <p:sldId id="357" r:id="rId62"/>
    <p:sldId id="349" r:id="rId63"/>
    <p:sldId id="367" r:id="rId64"/>
    <p:sldId id="372" r:id="rId65"/>
    <p:sldId id="373" r:id="rId66"/>
    <p:sldId id="368" r:id="rId67"/>
    <p:sldId id="369" r:id="rId68"/>
    <p:sldId id="370" r:id="rId69"/>
    <p:sldId id="324" r:id="rId70"/>
    <p:sldId id="308" r:id="rId71"/>
  </p:sldIdLst>
  <p:sldSz cx="9144000" cy="6864350"/>
  <p:notesSz cx="9906000" cy="67945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5" orient="horz" pos="325" userDrawn="1">
          <p15:clr>
            <a:srgbClr val="A4A3A4"/>
          </p15:clr>
        </p15:guide>
        <p15:guide id="16" pos="2881">
          <p15:clr>
            <a:srgbClr val="A4A3A4"/>
          </p15:clr>
        </p15:guide>
        <p15:guide id="17" orient="horz" pos="597" userDrawn="1">
          <p15:clr>
            <a:srgbClr val="A4A3A4"/>
          </p15:clr>
        </p15:guide>
        <p15:guide id="19" pos="431" userDrawn="1">
          <p15:clr>
            <a:srgbClr val="A4A3A4"/>
          </p15:clr>
        </p15:guide>
        <p15:guide id="20" orient="horz" pos="3704" userDrawn="1">
          <p15:clr>
            <a:srgbClr val="A4A3A4"/>
          </p15:clr>
        </p15:guide>
        <p15:guide id="21" pos="5329" userDrawn="1">
          <p15:clr>
            <a:srgbClr val="A4A3A4"/>
          </p15:clr>
        </p15:guide>
        <p15:guide id="22" orient="horz" pos="2162" userDrawn="1">
          <p15:clr>
            <a:srgbClr val="A4A3A4"/>
          </p15:clr>
        </p15:guide>
      </p15:sldGuideLst>
    </p:ext>
    <p:ext uri="{2D200454-40CA-4A62-9FC3-DE9A4176ACB9}">
      <p15:notesGuideLst xmlns:p15="http://schemas.microsoft.com/office/powerpoint/2012/main" xmlns="">
        <p15:guide id="1" orient="horz" pos="2139" userDrawn="1">
          <p15:clr>
            <a:srgbClr val="A4A3A4"/>
          </p15:clr>
        </p15:guide>
        <p15:guide id="2" pos="311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a:srgbClr val="AAAAAA"/>
    <a:srgbClr val="797979"/>
    <a:srgbClr val="B9D7EB"/>
    <a:srgbClr val="828282"/>
    <a:srgbClr val="727272"/>
    <a:srgbClr val="008000"/>
    <a:srgbClr val="FF6600"/>
    <a:srgbClr val="CCFFCC"/>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09" autoAdjust="0"/>
    <p:restoredTop sz="95052" autoAdjust="0"/>
  </p:normalViewPr>
  <p:slideViewPr>
    <p:cSldViewPr snapToGrid="0">
      <p:cViewPr varScale="1">
        <p:scale>
          <a:sx n="70" d="100"/>
          <a:sy n="70" d="100"/>
        </p:scale>
        <p:origin x="-96" y="-816"/>
      </p:cViewPr>
      <p:guideLst>
        <p:guide orient="horz" pos="325"/>
        <p:guide orient="horz" pos="597"/>
        <p:guide orient="horz" pos="3704"/>
        <p:guide orient="horz" pos="2162"/>
        <p:guide pos="2881"/>
        <p:guide pos="431"/>
        <p:guide pos="5329"/>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8" d="100"/>
          <a:sy n="68" d="100"/>
        </p:scale>
        <p:origin x="-1589" y="-72"/>
      </p:cViewPr>
      <p:guideLst>
        <p:guide orient="horz" pos="2139"/>
        <p:guide pos="311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2.xml"/><Relationship Id="rId1" Type="http://schemas.openxmlformats.org/officeDocument/2006/relationships/package" Target="../embeddings/Microsoft_Excel_Worksheet10.xlsx"/><Relationship Id="rId4" Type="http://schemas.microsoft.com/office/2011/relationships/chartStyle" Target="style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3.xlsx"/><Relationship Id="rId1" Type="http://schemas.openxmlformats.org/officeDocument/2006/relationships/themeOverride" Target="../theme/themeOverride4.xml"/><Relationship Id="rId5" Type="http://schemas.microsoft.com/office/2011/relationships/chartStyle" Target="style3.xml"/><Relationship Id="rId4" Type="http://schemas.microsoft.com/office/2011/relationships/chartColorStyle" Target="colors3.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6.xml"/></Relationships>
</file>

<file path=ppt/charts/_rels/chart17.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Excel_Worksheet18.xlsx"/><Relationship Id="rId1" Type="http://schemas.openxmlformats.org/officeDocument/2006/relationships/themeOverride" Target="../theme/themeOverride7.xml"/><Relationship Id="rId4" Type="http://schemas.microsoft.com/office/2011/relationships/chartStyle" Target="style5.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Excel_Worksheet23.xlsx"/><Relationship Id="rId1" Type="http://schemas.openxmlformats.org/officeDocument/2006/relationships/themeOverride" Target="../theme/themeOverride8.xml"/><Relationship Id="rId4" Type="http://schemas.microsoft.com/office/2011/relationships/chartStyle" Target="style6.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Microsoft_Excel_Worksheet26.xlsx"/><Relationship Id="rId1" Type="http://schemas.openxmlformats.org/officeDocument/2006/relationships/themeOverride" Target="../theme/themeOverride9.xml"/><Relationship Id="rId4" Type="http://schemas.microsoft.com/office/2011/relationships/chartStyle" Target="style7.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1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9.xlsx"/><Relationship Id="rId1" Type="http://schemas.openxmlformats.org/officeDocument/2006/relationships/themeOverride" Target="../theme/themeOverride3.xml"/><Relationship Id="rId5" Type="http://schemas.microsoft.com/office/2011/relationships/chartStyle" Target="style1.xml"/><Relationship Id="rId4"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59925606186701"/>
          <c:y val="5.8074560293528997E-2"/>
          <c:w val="0.64112987775146102"/>
          <c:h val="0.73961265993439895"/>
        </c:manualLayout>
      </c:layout>
      <c:barChart>
        <c:barDir val="col"/>
        <c:grouping val="clustered"/>
        <c:varyColors val="0"/>
        <c:ser>
          <c:idx val="0"/>
          <c:order val="0"/>
          <c:tx>
            <c:strRef>
              <c:f>Sheet1!$B$1</c:f>
              <c:strCache>
                <c:ptCount val="1"/>
                <c:pt idx="0">
                  <c:v>DENSO</c:v>
                </c:pt>
              </c:strCache>
            </c:strRef>
          </c:tx>
          <c:spPr>
            <a:solidFill>
              <a:srgbClr val="DC0032"/>
            </a:solidFill>
            <a:ln>
              <a:noFill/>
            </a:ln>
            <a:effectLst/>
          </c:spPr>
          <c:invertIfNegative val="0"/>
          <c:cat>
            <c:numRef>
              <c:f>Sheet1!$A$2:$A$5</c:f>
              <c:numCache>
                <c:formatCode>General</c:formatCode>
                <c:ptCount val="4"/>
                <c:pt idx="0">
                  <c:v>2010</c:v>
                </c:pt>
                <c:pt idx="1">
                  <c:v>2012</c:v>
                </c:pt>
                <c:pt idx="2">
                  <c:v>2014</c:v>
                </c:pt>
                <c:pt idx="3">
                  <c:v>2016</c:v>
                </c:pt>
              </c:numCache>
            </c:numRef>
          </c:cat>
          <c:val>
            <c:numRef>
              <c:f>Sheet1!$B$2:$B$5</c:f>
              <c:numCache>
                <c:formatCode>General</c:formatCode>
                <c:ptCount val="4"/>
                <c:pt idx="0">
                  <c:v>3.2</c:v>
                </c:pt>
                <c:pt idx="1">
                  <c:v>3.5</c:v>
                </c:pt>
                <c:pt idx="2">
                  <c:v>4</c:v>
                </c:pt>
                <c:pt idx="3">
                  <c:v>4.5</c:v>
                </c:pt>
              </c:numCache>
            </c:numRef>
          </c:val>
          <c:extLst xmlns:c16r2="http://schemas.microsoft.com/office/drawing/2015/06/chart">
            <c:ext xmlns:c16="http://schemas.microsoft.com/office/drawing/2014/chart" uri="{C3380CC4-5D6E-409C-BE32-E72D297353CC}">
              <c16:uniqueId val="{00000000-8E8F-4E12-998E-DAE7AA335AB6}"/>
            </c:ext>
          </c:extLst>
        </c:ser>
        <c:ser>
          <c:idx val="1"/>
          <c:order val="1"/>
          <c:tx>
            <c:strRef>
              <c:f>Sheet1!$C$1</c:f>
              <c:strCache>
                <c:ptCount val="1"/>
                <c:pt idx="0">
                  <c:v>BOSCH</c:v>
                </c:pt>
              </c:strCache>
            </c:strRef>
          </c:tx>
          <c:spPr>
            <a:solidFill>
              <a:schemeClr val="tx1">
                <a:lumMod val="65000"/>
                <a:lumOff val="35000"/>
              </a:schemeClr>
            </a:solidFill>
            <a:ln>
              <a:noFill/>
            </a:ln>
            <a:effectLst/>
          </c:spPr>
          <c:invertIfNegative val="0"/>
          <c:cat>
            <c:numRef>
              <c:f>Sheet1!$A$2:$A$5</c:f>
              <c:numCache>
                <c:formatCode>General</c:formatCode>
                <c:ptCount val="4"/>
                <c:pt idx="0">
                  <c:v>2010</c:v>
                </c:pt>
                <c:pt idx="1">
                  <c:v>2012</c:v>
                </c:pt>
                <c:pt idx="2">
                  <c:v>2014</c:v>
                </c:pt>
                <c:pt idx="3">
                  <c:v>2016</c:v>
                </c:pt>
              </c:numCache>
            </c:numRef>
          </c:cat>
          <c:val>
            <c:numRef>
              <c:f>Sheet1!$C$2:$C$5</c:f>
              <c:numCache>
                <c:formatCode>General</c:formatCode>
                <c:ptCount val="4"/>
                <c:pt idx="0">
                  <c:v>4</c:v>
                </c:pt>
                <c:pt idx="1">
                  <c:v>4.5</c:v>
                </c:pt>
                <c:pt idx="2">
                  <c:v>4.3</c:v>
                </c:pt>
                <c:pt idx="3">
                  <c:v>4.2</c:v>
                </c:pt>
              </c:numCache>
            </c:numRef>
          </c:val>
          <c:extLst xmlns:c16r2="http://schemas.microsoft.com/office/drawing/2015/06/chart">
            <c:ext xmlns:c16="http://schemas.microsoft.com/office/drawing/2014/chart" uri="{C3380CC4-5D6E-409C-BE32-E72D297353CC}">
              <c16:uniqueId val="{00000001-8E8F-4E12-998E-DAE7AA335AB6}"/>
            </c:ext>
          </c:extLst>
        </c:ser>
        <c:ser>
          <c:idx val="2"/>
          <c:order val="2"/>
          <c:tx>
            <c:strRef>
              <c:f>Sheet1!$D$1</c:f>
              <c:strCache>
                <c:ptCount val="1"/>
                <c:pt idx="0">
                  <c:v>delphi</c:v>
                </c:pt>
              </c:strCache>
            </c:strRef>
          </c:tx>
          <c:spPr>
            <a:solidFill>
              <a:schemeClr val="bg1">
                <a:lumMod val="50000"/>
              </a:schemeClr>
            </a:solidFill>
            <a:ln>
              <a:noFill/>
            </a:ln>
            <a:effectLst/>
          </c:spPr>
          <c:invertIfNegative val="0"/>
          <c:cat>
            <c:numRef>
              <c:f>Sheet1!$A$2:$A$5</c:f>
              <c:numCache>
                <c:formatCode>General</c:formatCode>
                <c:ptCount val="4"/>
                <c:pt idx="0">
                  <c:v>2010</c:v>
                </c:pt>
                <c:pt idx="1">
                  <c:v>2012</c:v>
                </c:pt>
                <c:pt idx="2">
                  <c:v>2014</c:v>
                </c:pt>
                <c:pt idx="3">
                  <c:v>2016</c:v>
                </c:pt>
              </c:numCache>
            </c:numRef>
          </c:cat>
          <c:val>
            <c:numRef>
              <c:f>Sheet1!$D$2:$D$5</c:f>
              <c:numCache>
                <c:formatCode>General</c:formatCode>
                <c:ptCount val="4"/>
                <c:pt idx="0">
                  <c:v>2</c:v>
                </c:pt>
                <c:pt idx="1">
                  <c:v>2.1</c:v>
                </c:pt>
                <c:pt idx="2">
                  <c:v>2.5</c:v>
                </c:pt>
                <c:pt idx="3">
                  <c:v>3</c:v>
                </c:pt>
              </c:numCache>
            </c:numRef>
          </c:val>
          <c:extLst xmlns:c16r2="http://schemas.microsoft.com/office/drawing/2015/06/chart">
            <c:ext xmlns:c16="http://schemas.microsoft.com/office/drawing/2014/chart" uri="{C3380CC4-5D6E-409C-BE32-E72D297353CC}">
              <c16:uniqueId val="{00000002-8E8F-4E12-998E-DAE7AA335AB6}"/>
            </c:ext>
          </c:extLst>
        </c:ser>
        <c:ser>
          <c:idx val="3"/>
          <c:order val="3"/>
          <c:tx>
            <c:strRef>
              <c:f>Sheet1!$E$1</c:f>
              <c:strCache>
                <c:ptCount val="1"/>
                <c:pt idx="0">
                  <c:v>Valeo</c:v>
                </c:pt>
              </c:strCache>
            </c:strRef>
          </c:tx>
          <c:spPr>
            <a:solidFill>
              <a:schemeClr val="bg1">
                <a:lumMod val="75000"/>
              </a:schemeClr>
            </a:solidFill>
            <a:ln>
              <a:noFill/>
            </a:ln>
            <a:effectLst/>
          </c:spPr>
          <c:invertIfNegative val="0"/>
          <c:cat>
            <c:numRef>
              <c:f>Sheet1!$A$2:$A$5</c:f>
              <c:numCache>
                <c:formatCode>General</c:formatCode>
                <c:ptCount val="4"/>
                <c:pt idx="0">
                  <c:v>2010</c:v>
                </c:pt>
                <c:pt idx="1">
                  <c:v>2012</c:v>
                </c:pt>
                <c:pt idx="2">
                  <c:v>2014</c:v>
                </c:pt>
                <c:pt idx="3">
                  <c:v>2016</c:v>
                </c:pt>
              </c:numCache>
            </c:numRef>
          </c:cat>
          <c:val>
            <c:numRef>
              <c:f>Sheet1!$E$2:$E$5</c:f>
              <c:numCache>
                <c:formatCode>General</c:formatCode>
                <c:ptCount val="4"/>
                <c:pt idx="0">
                  <c:v>2.2000000000000002</c:v>
                </c:pt>
                <c:pt idx="1">
                  <c:v>2.5</c:v>
                </c:pt>
                <c:pt idx="2">
                  <c:v>2.9</c:v>
                </c:pt>
                <c:pt idx="3">
                  <c:v>3.5</c:v>
                </c:pt>
              </c:numCache>
            </c:numRef>
          </c:val>
          <c:extLst xmlns:c16r2="http://schemas.microsoft.com/office/drawing/2015/06/chart">
            <c:ext xmlns:c16="http://schemas.microsoft.com/office/drawing/2014/chart" uri="{C3380CC4-5D6E-409C-BE32-E72D297353CC}">
              <c16:uniqueId val="{00000003-8E8F-4E12-998E-DAE7AA335AB6}"/>
            </c:ext>
          </c:extLst>
        </c:ser>
        <c:dLbls>
          <c:showLegendKey val="0"/>
          <c:showVal val="0"/>
          <c:showCatName val="0"/>
          <c:showSerName val="0"/>
          <c:showPercent val="0"/>
          <c:showBubbleSize val="0"/>
        </c:dLbls>
        <c:gapWidth val="142"/>
        <c:overlap val="-15"/>
        <c:axId val="425087360"/>
        <c:axId val="425089280"/>
      </c:barChart>
      <c:catAx>
        <c:axId val="425087360"/>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crossAx val="425089280"/>
        <c:crosses val="autoZero"/>
        <c:auto val="1"/>
        <c:lblAlgn val="ctr"/>
        <c:lblOffset val="100"/>
        <c:noMultiLvlLbl val="0"/>
      </c:catAx>
      <c:valAx>
        <c:axId val="425089280"/>
        <c:scaling>
          <c:orientation val="minMax"/>
          <c:max val="5"/>
        </c:scaling>
        <c:delete val="0"/>
        <c:axPos val="l"/>
        <c:majorGridlines>
          <c:spPr>
            <a:ln w="3175" cap="flat" cmpd="sng" algn="ctr">
              <a:solidFill>
                <a:schemeClr val="tx1"/>
              </a:solidFill>
              <a:round/>
            </a:ln>
            <a:effectLst/>
          </c:spPr>
        </c:majorGridlines>
        <c:numFmt formatCode="General" sourceLinked="1"/>
        <c:majorTickMark val="none"/>
        <c:minorTickMark val="none"/>
        <c:tickLblPos val="nextTo"/>
        <c:spPr>
          <a:noFill/>
          <a:ln w="19050">
            <a:solidFill>
              <a:schemeClr val="tx1"/>
            </a:solidFill>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crossAx val="425087360"/>
        <c:crosses val="autoZero"/>
        <c:crossBetween val="between"/>
      </c:valAx>
      <c:spPr>
        <a:noFill/>
        <a:ln w="3175">
          <a:solidFill>
            <a:schemeClr val="tx1"/>
          </a:solidFill>
        </a:ln>
        <a:effectLst/>
      </c:spPr>
    </c:plotArea>
    <c:legend>
      <c:legendPos val="r"/>
      <c:layout>
        <c:manualLayout>
          <c:xMode val="edge"/>
          <c:yMode val="edge"/>
          <c:x val="0.763103562348044"/>
          <c:y val="0.122136893396969"/>
          <c:w val="0.19868241310899401"/>
          <c:h val="0.38589265349607699"/>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80752436358101"/>
          <c:y val="9.4804992665705495E-2"/>
          <c:w val="0.54269402900097696"/>
          <c:h val="0.93975449634962305"/>
        </c:manualLayout>
      </c:layout>
      <c:pieChart>
        <c:varyColors val="1"/>
        <c:ser>
          <c:idx val="0"/>
          <c:order val="0"/>
          <c:tx>
            <c:strRef>
              <c:f>Sheet1!$B$1</c:f>
              <c:strCache>
                <c:ptCount val="1"/>
                <c:pt idx="0">
                  <c:v>構成比</c:v>
                </c:pt>
              </c:strCache>
            </c:strRef>
          </c:tx>
          <c:spPr>
            <a:solidFill>
              <a:srgbClr val="FF0000"/>
            </a:solidFill>
            <a:ln>
              <a:noFill/>
            </a:ln>
            <a:effectLst/>
          </c:spPr>
          <c:dPt>
            <c:idx val="0"/>
            <c:bubble3D val="0"/>
            <c:spPr>
              <a:solidFill>
                <a:srgbClr val="FF2600"/>
              </a:solidFill>
              <a:ln w="9525" cap="flat" cmpd="sng" algn="ctr">
                <a:noFill/>
                <a:round/>
              </a:ln>
              <a:effectLst/>
            </c:spPr>
            <c:extLst xmlns:c16r2="http://schemas.microsoft.com/office/drawing/2015/06/chart">
              <c:ext xmlns:c16="http://schemas.microsoft.com/office/drawing/2014/chart" uri="{C3380CC4-5D6E-409C-BE32-E72D297353CC}">
                <c16:uniqueId val="{00000001-D1D9-401A-98B4-99404DDDA0E4}"/>
              </c:ext>
            </c:extLst>
          </c:dPt>
          <c:dPt>
            <c:idx val="1"/>
            <c:bubble3D val="0"/>
            <c:spPr>
              <a:solidFill>
                <a:srgbClr val="0070C0"/>
              </a:solidFill>
              <a:ln w="9525" cap="flat" cmpd="sng" algn="ctr">
                <a:noFill/>
                <a:round/>
              </a:ln>
              <a:effectLst/>
            </c:spPr>
            <c:extLst xmlns:c16r2="http://schemas.microsoft.com/office/drawing/2015/06/chart">
              <c:ext xmlns:c16="http://schemas.microsoft.com/office/drawing/2014/chart" uri="{C3380CC4-5D6E-409C-BE32-E72D297353CC}">
                <c16:uniqueId val="{00000003-D1D9-401A-98B4-99404DDDA0E4}"/>
              </c:ext>
            </c:extLst>
          </c:dPt>
          <c:dPt>
            <c:idx val="2"/>
            <c:bubble3D val="0"/>
            <c:spPr>
              <a:solidFill>
                <a:srgbClr val="9437FF"/>
              </a:solidFill>
              <a:ln w="9525" cap="flat" cmpd="sng" algn="ctr">
                <a:noFill/>
                <a:round/>
              </a:ln>
              <a:effectLst/>
            </c:spPr>
            <c:extLst xmlns:c16r2="http://schemas.microsoft.com/office/drawing/2015/06/chart">
              <c:ext xmlns:c16="http://schemas.microsoft.com/office/drawing/2014/chart" uri="{C3380CC4-5D6E-409C-BE32-E72D297353CC}">
                <c16:uniqueId val="{00000005-D1D9-401A-98B4-99404DDDA0E4}"/>
              </c:ext>
            </c:extLst>
          </c:dPt>
          <c:dPt>
            <c:idx val="3"/>
            <c:bubble3D val="0"/>
            <c:spPr>
              <a:solidFill>
                <a:srgbClr val="92D050"/>
              </a:solidFill>
              <a:ln w="9525" cap="flat" cmpd="sng" algn="ctr">
                <a:noFill/>
                <a:round/>
              </a:ln>
              <a:effectLst/>
            </c:spPr>
            <c:extLst xmlns:c16r2="http://schemas.microsoft.com/office/drawing/2015/06/chart">
              <c:ext xmlns:c16="http://schemas.microsoft.com/office/drawing/2014/chart" uri="{C3380CC4-5D6E-409C-BE32-E72D297353CC}">
                <c16:uniqueId val="{00000007-D1D9-401A-98B4-99404DDDA0E4}"/>
              </c:ext>
            </c:extLst>
          </c:dPt>
          <c:dLbls>
            <c:dLbl>
              <c:idx val="0"/>
              <c:layout>
                <c:manualLayout>
                  <c:x val="-0.22458963974792401"/>
                  <c:y val="-0.103926349953018"/>
                </c:manualLayout>
              </c:layout>
              <c:spPr>
                <a:noFill/>
                <a:ln>
                  <a:noFill/>
                </a:ln>
                <a:effectLst/>
              </c:spPr>
              <c:txPr>
                <a:bodyPr rot="0" spcFirstLastPara="1" vertOverflow="ellipsis" vert="horz" wrap="square" lIns="38100" tIns="19050" rIns="38100" bIns="19050" anchor="ctr" anchorCtr="1">
                  <a:noAutofit/>
                </a:bodyPr>
                <a:lstStyle/>
                <a:p>
                  <a:pPr>
                    <a:lnSpc>
                      <a:spcPct val="90000"/>
                    </a:lnSpc>
                    <a:defRPr lang="ja-JP" sz="1200" b="0" i="0" u="none" strike="noStrike" kern="1200" baseline="0">
                      <a:solidFill>
                        <a:schemeClr val="bg1"/>
                      </a:solidFill>
                      <a:latin typeface="MS PGothic" charset="-128"/>
                      <a:ea typeface="MS PGothic" charset="-128"/>
                      <a:cs typeface="MS PGothic" charset="-128"/>
                    </a:defRPr>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19835085269588101"/>
                      <c:h val="0.37344424652243302"/>
                    </c:manualLayout>
                  </c15:layout>
                </c:ext>
                <c:ext xmlns:c16="http://schemas.microsoft.com/office/drawing/2014/chart" uri="{C3380CC4-5D6E-409C-BE32-E72D297353CC}">
                  <c16:uniqueId val="{00000001-D1D9-401A-98B4-99404DDDA0E4}"/>
                </c:ext>
              </c:extLst>
            </c:dLbl>
            <c:dLbl>
              <c:idx val="1"/>
              <c:layout>
                <c:manualLayout>
                  <c:x val="0.19498704605241901"/>
                  <c:y val="-5.7281390072839798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32774418379023601"/>
                      <c:h val="0.29950334327485301"/>
                    </c:manualLayout>
                  </c15:layout>
                </c:ext>
                <c:ext xmlns:c16="http://schemas.microsoft.com/office/drawing/2014/chart" uri="{C3380CC4-5D6E-409C-BE32-E72D297353CC}">
                  <c16:uniqueId val="{00000003-D1D9-401A-98B4-99404DDDA0E4}"/>
                </c:ext>
              </c:extLst>
            </c:dLbl>
            <c:dLbl>
              <c:idx val="2"/>
              <c:layout>
                <c:manualLayout>
                  <c:x val="0.22063916159163499"/>
                  <c:y val="0.20371048743841599"/>
                </c:manualLayout>
              </c:layout>
              <c:spPr>
                <a:noFill/>
                <a:ln>
                  <a:noFill/>
                </a:ln>
                <a:effectLst/>
              </c:spPr>
              <c:txPr>
                <a:bodyPr rot="0" spcFirstLastPara="1" vertOverflow="ellipsis" vert="horz" wrap="square" lIns="38100" tIns="19050" rIns="38100" bIns="19050" anchor="ctr" anchorCtr="1">
                  <a:noAutofit/>
                </a:bodyPr>
                <a:lstStyle/>
                <a:p>
                  <a:pPr>
                    <a:lnSpc>
                      <a:spcPct val="90000"/>
                    </a:lnSpc>
                    <a:defRPr lang="ja-JP" sz="1200" b="0" i="0" u="none" strike="noStrike" kern="1200" baseline="0">
                      <a:solidFill>
                        <a:schemeClr val="bg1"/>
                      </a:solidFill>
                      <a:latin typeface="MS PGothic" charset="-128"/>
                      <a:ea typeface="MS PGothic" charset="-128"/>
                      <a:cs typeface="MS PGothic" charset="-128"/>
                    </a:defRPr>
                  </a:pPr>
                  <a:endParaRPr lang="ja-JP"/>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36732142547976598"/>
                      <c:h val="0.27853444078821499"/>
                    </c:manualLayout>
                  </c15:layout>
                </c:ext>
                <c:ext xmlns:c16="http://schemas.microsoft.com/office/drawing/2014/chart" uri="{C3380CC4-5D6E-409C-BE32-E72D297353CC}">
                  <c16:uniqueId val="{00000005-D1D9-401A-98B4-99404DDDA0E4}"/>
                </c:ext>
              </c:extLst>
            </c:dLbl>
            <c:dLbl>
              <c:idx val="3"/>
              <c:layout>
                <c:manualLayout>
                  <c:x val="-0.13809976319968201"/>
                  <c:y val="4.2564587122980802E-3"/>
                </c:manualLayout>
              </c:layout>
              <c:tx>
                <c:rich>
                  <a:bodyPr rot="0" spcFirstLastPara="1" vertOverflow="ellipsis" vert="horz" wrap="square" lIns="38100" tIns="19050" rIns="38100" bIns="19050" anchor="ctr" anchorCtr="1">
                    <a:noAutofit/>
                  </a:bodyPr>
                  <a:lstStyle/>
                  <a:p>
                    <a:pPr>
                      <a:lnSpc>
                        <a:spcPct val="90000"/>
                      </a:lnSpc>
                      <a:defRPr lang="ja-JP" sz="1200" b="0" i="0" u="none" strike="noStrike" kern="1200" baseline="0">
                        <a:solidFill>
                          <a:schemeClr val="tx1"/>
                        </a:solidFill>
                        <a:latin typeface="MS PGothic" charset="-128"/>
                        <a:ea typeface="MS PGothic" charset="-128"/>
                        <a:cs typeface="MS PGothic" charset="-128"/>
                      </a:defRPr>
                    </a:pPr>
                    <a:r>
                      <a:rPr lang="en-US" altLang="ja-JP"/>
                      <a:t>Company C</a:t>
                    </a:r>
                    <a:r>
                      <a:rPr lang="en-US" altLang="ja-JP" baseline="0" dirty="0"/>
                      <a:t>
</a:t>
                    </a:r>
                    <a:fld id="{448AA891-0511-0A41-A551-56F0E2F59E67}" type="PERCENTAGE">
                      <a:rPr lang="en-US" altLang="ja-JP" baseline="0"/>
                      <a:pPr>
                        <a:lnSpc>
                          <a:spcPct val="90000"/>
                        </a:lnSpc>
                        <a:defRPr lang="ja-JP" sz="1200" b="0" i="0" u="none" strike="noStrike" kern="1200" baseline="0">
                          <a:solidFill>
                            <a:schemeClr val="tx1"/>
                          </a:solidFill>
                          <a:latin typeface="MS PGothic" charset="-128"/>
                          <a:ea typeface="MS PGothic" charset="-128"/>
                          <a:cs typeface="MS PGothic" charset="-128"/>
                        </a:defRPr>
                      </a:pPr>
                      <a:t>[PERCENTAGE]</a:t>
                    </a:fld>
                    <a:endParaRPr lang="en-US" altLang="ja-JP" baseline="0" dirty="0"/>
                  </a:p>
                </c:rich>
              </c:tx>
              <c:spPr>
                <a:noFill/>
                <a:ln>
                  <a:noFill/>
                </a:ln>
                <a:effectLst/>
              </c:sp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35479671726617001"/>
                      <c:h val="0.22752768506188401"/>
                    </c:manualLayout>
                  </c15:layout>
                  <c15:dlblFieldTable/>
                  <c15:showDataLabelsRange val="0"/>
                </c:ext>
                <c:ext xmlns:c16="http://schemas.microsoft.com/office/drawing/2014/chart" uri="{C3380CC4-5D6E-409C-BE32-E72D297353CC}">
                  <c16:uniqueId val="{00000007-D1D9-401A-98B4-99404DDDA0E4}"/>
                </c:ext>
              </c:extLst>
            </c:dLbl>
            <c:spPr>
              <a:noFill/>
              <a:ln>
                <a:noFill/>
              </a:ln>
              <a:effectLst/>
            </c:spPr>
            <c:txPr>
              <a:bodyPr rot="0" spcFirstLastPara="1" vertOverflow="ellipsis" vert="horz" wrap="square" lIns="38100" tIns="19050" rIns="38100" bIns="19050" anchor="ctr" anchorCtr="1">
                <a:spAutoFit/>
              </a:bodyPr>
              <a:lstStyle/>
              <a:p>
                <a:pPr>
                  <a:lnSpc>
                    <a:spcPct val="90000"/>
                  </a:lnSpc>
                  <a:defRPr lang="ja-JP" sz="1200" b="0" i="0" u="none" strike="noStrike" kern="1200" baseline="0">
                    <a:solidFill>
                      <a:schemeClr val="bg1"/>
                    </a:solidFill>
                    <a:latin typeface="MS PGothic" charset="-128"/>
                    <a:ea typeface="MS PGothic" charset="-128"/>
                    <a:cs typeface="MS PGothic" charset="-128"/>
                  </a:defRPr>
                </a:pPr>
                <a:endParaRPr lang="ja-JP"/>
              </a:p>
            </c:txPr>
            <c:dLblPos val="bestFit"/>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DENSO</c:v>
                </c:pt>
                <c:pt idx="1">
                  <c:v>Company A</c:v>
                </c:pt>
                <c:pt idx="2">
                  <c:v>Company B</c:v>
                </c:pt>
                <c:pt idx="3">
                  <c:v>C社</c:v>
                </c:pt>
              </c:strCache>
            </c:strRef>
          </c:cat>
          <c:val>
            <c:numRef>
              <c:f>Sheet1!$B$2:$B$5</c:f>
              <c:numCache>
                <c:formatCode>General</c:formatCode>
                <c:ptCount val="4"/>
                <c:pt idx="0">
                  <c:v>8.2000000000000011</c:v>
                </c:pt>
                <c:pt idx="1">
                  <c:v>3.2</c:v>
                </c:pt>
                <c:pt idx="2">
                  <c:v>1.4</c:v>
                </c:pt>
                <c:pt idx="3">
                  <c:v>0.8</c:v>
                </c:pt>
              </c:numCache>
            </c:numRef>
          </c:val>
          <c:extLst xmlns:c16r2="http://schemas.microsoft.com/office/drawing/2015/06/chart">
            <c:ext xmlns:c16="http://schemas.microsoft.com/office/drawing/2014/chart" uri="{C3380CC4-5D6E-409C-BE32-E72D297353CC}">
              <c16:uniqueId val="{00000008-D1D9-401A-98B4-99404DDDA0E4}"/>
            </c:ext>
          </c:extLst>
        </c:ser>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構成比</c:v>
                </c:pt>
              </c:strCache>
            </c:strRef>
          </c:tx>
          <c:spPr>
            <a:ln w="12700">
              <a:solidFill>
                <a:schemeClr val="bg1"/>
              </a:solidFill>
            </a:ln>
          </c:spPr>
          <c:dPt>
            <c:idx val="0"/>
            <c:bubble3D val="0"/>
            <c:spPr>
              <a:solidFill>
                <a:schemeClr val="bg2"/>
              </a:solidFill>
              <a:ln w="12700">
                <a:solidFill>
                  <a:schemeClr val="bg1"/>
                </a:solidFill>
              </a:ln>
              <a:effectLst/>
            </c:spPr>
            <c:extLst xmlns:c16r2="http://schemas.microsoft.com/office/drawing/2015/06/chart">
              <c:ext xmlns:c16="http://schemas.microsoft.com/office/drawing/2014/chart" uri="{C3380CC4-5D6E-409C-BE32-E72D297353CC}">
                <c16:uniqueId val="{00000001-D1D9-401A-98B4-99404DDDA0E4}"/>
              </c:ext>
            </c:extLst>
          </c:dPt>
          <c:dPt>
            <c:idx val="1"/>
            <c:bubble3D val="0"/>
            <c:spPr>
              <a:solidFill>
                <a:schemeClr val="accent1">
                  <a:shade val="76000"/>
                </a:schemeClr>
              </a:solidFill>
              <a:ln w="12700">
                <a:solidFill>
                  <a:schemeClr val="bg1"/>
                </a:solidFill>
              </a:ln>
              <a:effectLst/>
            </c:spPr>
            <c:extLst xmlns:c16r2="http://schemas.microsoft.com/office/drawing/2015/06/chart">
              <c:ext xmlns:c16="http://schemas.microsoft.com/office/drawing/2014/chart" uri="{C3380CC4-5D6E-409C-BE32-E72D297353CC}">
                <c16:uniqueId val="{00000003-D1D9-401A-98B4-99404DDDA0E4}"/>
              </c:ext>
            </c:extLst>
          </c:dPt>
          <c:dPt>
            <c:idx val="2"/>
            <c:bubble3D val="0"/>
            <c:spPr>
              <a:solidFill>
                <a:srgbClr val="AAAAAA"/>
              </a:solidFill>
              <a:ln w="12700">
                <a:solidFill>
                  <a:schemeClr val="bg1"/>
                </a:solidFill>
              </a:ln>
              <a:effectLst/>
            </c:spPr>
            <c:extLst xmlns:c16r2="http://schemas.microsoft.com/office/drawing/2015/06/chart">
              <c:ext xmlns:c16="http://schemas.microsoft.com/office/drawing/2014/chart" uri="{C3380CC4-5D6E-409C-BE32-E72D297353CC}">
                <c16:uniqueId val="{00000005-D1D9-401A-98B4-99404DDDA0E4}"/>
              </c:ext>
            </c:extLst>
          </c:dPt>
          <c:dPt>
            <c:idx val="3"/>
            <c:bubble3D val="0"/>
            <c:spPr>
              <a:solidFill>
                <a:srgbClr val="D6D6D6"/>
              </a:solidFill>
              <a:ln w="12700">
                <a:solidFill>
                  <a:schemeClr val="bg1"/>
                </a:solidFill>
              </a:ln>
              <a:effectLst/>
            </c:spPr>
            <c:extLst xmlns:c16r2="http://schemas.microsoft.com/office/drawing/2015/06/chart">
              <c:ext xmlns:c16="http://schemas.microsoft.com/office/drawing/2014/chart" uri="{C3380CC4-5D6E-409C-BE32-E72D297353CC}">
                <c16:uniqueId val="{00000007-D1D9-401A-98B4-99404DDDA0E4}"/>
              </c:ext>
            </c:extLst>
          </c:dPt>
          <c:cat>
            <c:strRef>
              <c:f>Sheet1!$A$2:$A$5</c:f>
              <c:strCache>
                <c:ptCount val="4"/>
                <c:pt idx="0">
                  <c:v>DENSO</c:v>
                </c:pt>
                <c:pt idx="1">
                  <c:v>Company A</c:v>
                </c:pt>
                <c:pt idx="2">
                  <c:v>Company B</c:v>
                </c:pt>
                <c:pt idx="3">
                  <c:v>Company C</c:v>
                </c:pt>
              </c:strCache>
            </c:strRef>
          </c:cat>
          <c:val>
            <c:numRef>
              <c:f>Sheet1!$B$2:$B$5</c:f>
              <c:numCache>
                <c:formatCode>General</c:formatCode>
                <c:ptCount val="4"/>
                <c:pt idx="0">
                  <c:v>8.2000000000000011</c:v>
                </c:pt>
                <c:pt idx="1">
                  <c:v>3.2</c:v>
                </c:pt>
                <c:pt idx="2">
                  <c:v>1.4</c:v>
                </c:pt>
                <c:pt idx="3">
                  <c:v>0.8</c:v>
                </c:pt>
              </c:numCache>
            </c:numRef>
          </c:val>
          <c:extLst xmlns:c16r2="http://schemas.microsoft.com/office/drawing/2015/06/chart">
            <c:ext xmlns:c16="http://schemas.microsoft.com/office/drawing/2014/chart" uri="{C3380CC4-5D6E-409C-BE32-E72D297353CC}">
              <c16:uniqueId val="{00000008-D1D9-401A-98B4-99404DDDA0E4}"/>
            </c:ext>
          </c:extLst>
        </c:ser>
        <c:dLbls>
          <c:showLegendKey val="0"/>
          <c:showVal val="0"/>
          <c:showCatName val="0"/>
          <c:showSerName val="0"/>
          <c:showPercent val="0"/>
          <c:showBubbleSize val="0"/>
          <c:showLeaderLines val="0"/>
        </c:dLbls>
        <c:firstSliceAng val="0"/>
        <c:holeSize val="60"/>
      </c:doughnutChart>
      <c:spPr>
        <a:noFill/>
        <a:ln>
          <a:noFill/>
        </a:ln>
        <a:effectLst/>
      </c:spPr>
    </c:plotArea>
    <c:legend>
      <c:legendPos val="r"/>
      <c:layout>
        <c:manualLayout>
          <c:xMode val="edge"/>
          <c:yMode val="edge"/>
          <c:x val="0.576058269741059"/>
          <c:y val="0.10410988937213"/>
          <c:w val="0.34744150764121901"/>
          <c:h val="0.51867173125378996"/>
        </c:manualLayout>
      </c:layout>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legend>
    <c:plotVisOnly val="1"/>
    <c:dispBlanksAs val="zero"/>
    <c:showDLblsOverMax val="0"/>
  </c:chart>
  <c:spPr>
    <a:noFill/>
    <a:ln>
      <a:noFill/>
    </a:ln>
    <a:effectLst/>
  </c:spPr>
  <c:txPr>
    <a:bodyPr/>
    <a:lstStyle/>
    <a:p>
      <a:pPr>
        <a:defRPr/>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05237663532638"/>
          <c:y val="7.2750797815466103E-2"/>
          <c:w val="0.53792399532637103"/>
          <c:h val="0.85679916146883905"/>
        </c:manualLayout>
      </c:layout>
      <c:doughnutChart>
        <c:varyColors val="1"/>
        <c:ser>
          <c:idx val="0"/>
          <c:order val="0"/>
          <c:tx>
            <c:strRef>
              <c:f>Sheet1!$B$1</c:f>
              <c:strCache>
                <c:ptCount val="1"/>
                <c:pt idx="0">
                  <c:v>構成比</c:v>
                </c:pt>
              </c:strCache>
            </c:strRef>
          </c:tx>
          <c:spPr>
            <a:ln w="12700"/>
          </c:spPr>
          <c:dPt>
            <c:idx val="0"/>
            <c:bubble3D val="0"/>
            <c:spPr>
              <a:solidFill>
                <a:schemeClr val="bg2"/>
              </a:solidFill>
              <a:ln w="12700">
                <a:solidFill>
                  <a:schemeClr val="lt1"/>
                </a:solidFill>
              </a:ln>
              <a:effectLst/>
            </c:spPr>
            <c:extLst xmlns:c16r2="http://schemas.microsoft.com/office/drawing/2015/06/chart">
              <c:ext xmlns:c16="http://schemas.microsoft.com/office/drawing/2014/chart" uri="{C3380CC4-5D6E-409C-BE32-E72D297353CC}">
                <c16:uniqueId val="{00000001-D1D9-401A-98B4-99404DDDA0E4}"/>
              </c:ext>
            </c:extLst>
          </c:dPt>
          <c:dPt>
            <c:idx val="1"/>
            <c:bubble3D val="0"/>
            <c:spPr>
              <a:solidFill>
                <a:srgbClr val="828282"/>
              </a:solidFill>
              <a:ln w="12700">
                <a:solidFill>
                  <a:schemeClr val="lt1"/>
                </a:solidFill>
              </a:ln>
              <a:effectLst/>
            </c:spPr>
            <c:extLst xmlns:c16r2="http://schemas.microsoft.com/office/drawing/2015/06/chart">
              <c:ext xmlns:c16="http://schemas.microsoft.com/office/drawing/2014/chart" uri="{C3380CC4-5D6E-409C-BE32-E72D297353CC}">
                <c16:uniqueId val="{00000003-D1D9-401A-98B4-99404DDDA0E4}"/>
              </c:ext>
            </c:extLst>
          </c:dPt>
          <c:dPt>
            <c:idx val="2"/>
            <c:bubble3D val="0"/>
            <c:spPr>
              <a:solidFill>
                <a:srgbClr val="B9D7EB"/>
              </a:solidFill>
              <a:ln w="12700">
                <a:solidFill>
                  <a:schemeClr val="lt1"/>
                </a:solidFill>
              </a:ln>
              <a:effectLst/>
            </c:spPr>
            <c:extLst xmlns:c16r2="http://schemas.microsoft.com/office/drawing/2015/06/chart">
              <c:ext xmlns:c16="http://schemas.microsoft.com/office/drawing/2014/chart" uri="{C3380CC4-5D6E-409C-BE32-E72D297353CC}">
                <c16:uniqueId val="{00000005-D1D9-401A-98B4-99404DDDA0E4}"/>
              </c:ext>
            </c:extLst>
          </c:dPt>
          <c:dPt>
            <c:idx val="3"/>
            <c:bubble3D val="0"/>
            <c:spPr>
              <a:solidFill>
                <a:schemeClr val="accent2"/>
              </a:solidFill>
              <a:ln w="12700">
                <a:solidFill>
                  <a:schemeClr val="lt1"/>
                </a:solidFill>
              </a:ln>
              <a:effectLst/>
            </c:spPr>
            <c:extLst xmlns:c16r2="http://schemas.microsoft.com/office/drawing/2015/06/chart">
              <c:ext xmlns:c16="http://schemas.microsoft.com/office/drawing/2014/chart" uri="{C3380CC4-5D6E-409C-BE32-E72D297353CC}">
                <c16:uniqueId val="{00000007-D1D9-401A-98B4-99404DDDA0E4}"/>
              </c:ext>
            </c:extLst>
          </c:dPt>
          <c:dPt>
            <c:idx val="4"/>
            <c:bubble3D val="0"/>
            <c:spPr>
              <a:solidFill>
                <a:schemeClr val="accent3"/>
              </a:solidFill>
              <a:ln w="12700">
                <a:solidFill>
                  <a:schemeClr val="lt1"/>
                </a:solidFill>
              </a:ln>
              <a:effectLst/>
            </c:spPr>
            <c:extLst xmlns:c16r2="http://schemas.microsoft.com/office/drawing/2015/06/chart">
              <c:ext xmlns:c16="http://schemas.microsoft.com/office/drawing/2014/chart" uri="{C3380CC4-5D6E-409C-BE32-E72D297353CC}">
                <c16:uniqueId val="{00000009-16AF-45E5-81EF-EB43A9B37995}"/>
              </c:ext>
            </c:extLst>
          </c:dPt>
          <c:dPt>
            <c:idx val="5"/>
            <c:bubble3D val="0"/>
            <c:spPr>
              <a:solidFill>
                <a:schemeClr val="accent4"/>
              </a:solidFill>
              <a:ln w="12700">
                <a:solidFill>
                  <a:schemeClr val="lt1"/>
                </a:solidFill>
              </a:ln>
              <a:effectLst/>
            </c:spPr>
            <c:extLst xmlns:c16r2="http://schemas.microsoft.com/office/drawing/2015/06/chart">
              <c:ext xmlns:c16="http://schemas.microsoft.com/office/drawing/2014/chart" uri="{C3380CC4-5D6E-409C-BE32-E72D297353CC}">
                <c16:uniqueId val="{0000000B-16AF-45E5-81EF-EB43A9B37995}"/>
              </c:ext>
            </c:extLst>
          </c:dPt>
          <c:dPt>
            <c:idx val="6"/>
            <c:bubble3D val="0"/>
            <c:spPr>
              <a:solidFill>
                <a:schemeClr val="accent5"/>
              </a:solidFill>
              <a:ln w="12700">
                <a:solidFill>
                  <a:schemeClr val="lt1"/>
                </a:solidFill>
              </a:ln>
              <a:effectLst/>
            </c:spPr>
            <c:extLst xmlns:c16r2="http://schemas.microsoft.com/office/drawing/2015/06/chart">
              <c:ext xmlns:c16="http://schemas.microsoft.com/office/drawing/2014/chart" uri="{C3380CC4-5D6E-409C-BE32-E72D297353CC}">
                <c16:uniqueId val="{0000000D-16AF-45E5-81EF-EB43A9B37995}"/>
              </c:ext>
            </c:extLst>
          </c:dPt>
          <c:dPt>
            <c:idx val="7"/>
            <c:bubble3D val="0"/>
            <c:spPr>
              <a:solidFill>
                <a:schemeClr val="accent6"/>
              </a:solidFill>
              <a:ln w="12700">
                <a:solidFill>
                  <a:schemeClr val="lt1"/>
                </a:solidFill>
              </a:ln>
              <a:effectLst/>
            </c:spPr>
            <c:extLst xmlns:c16r2="http://schemas.microsoft.com/office/drawing/2015/06/chart">
              <c:ext xmlns:c16="http://schemas.microsoft.com/office/drawing/2014/chart" uri="{C3380CC4-5D6E-409C-BE32-E72D297353CC}">
                <c16:uniqueId val="{0000000F-16AF-45E5-81EF-EB43A9B37995}"/>
              </c:ext>
            </c:extLst>
          </c:dPt>
          <c:cat>
            <c:strRef>
              <c:f>Sheet1!$A$2:$A$9</c:f>
              <c:strCache>
                <c:ptCount val="8"/>
                <c:pt idx="0">
                  <c:v>USA</c:v>
                </c:pt>
                <c:pt idx="1">
                  <c:v>China</c:v>
                </c:pt>
                <c:pt idx="2">
                  <c:v>Thailand</c:v>
                </c:pt>
                <c:pt idx="3">
                  <c:v>Indonesia</c:v>
                </c:pt>
                <c:pt idx="4">
                  <c:v>Singapore</c:v>
                </c:pt>
                <c:pt idx="5">
                  <c:v>India</c:v>
                </c:pt>
                <c:pt idx="6">
                  <c:v>Germany</c:v>
                </c:pt>
                <c:pt idx="7">
                  <c:v>UK</c:v>
                </c:pt>
              </c:strCache>
            </c:strRef>
          </c:cat>
          <c:val>
            <c:numRef>
              <c:f>Sheet1!$B$2:$B$9</c:f>
              <c:numCache>
                <c:formatCode>General</c:formatCode>
                <c:ptCount val="8"/>
                <c:pt idx="0">
                  <c:v>30.5</c:v>
                </c:pt>
                <c:pt idx="1">
                  <c:v>24.7</c:v>
                </c:pt>
                <c:pt idx="2">
                  <c:v>16.8</c:v>
                </c:pt>
                <c:pt idx="3">
                  <c:v>9.2000000000000011</c:v>
                </c:pt>
                <c:pt idx="4">
                  <c:v>8.7000000000000011</c:v>
                </c:pt>
                <c:pt idx="5">
                  <c:v>4.5</c:v>
                </c:pt>
                <c:pt idx="6">
                  <c:v>3.1</c:v>
                </c:pt>
                <c:pt idx="7">
                  <c:v>2.5</c:v>
                </c:pt>
              </c:numCache>
            </c:numRef>
          </c:val>
          <c:extLst xmlns:c16r2="http://schemas.microsoft.com/office/drawing/2015/06/chart">
            <c:ext xmlns:c16="http://schemas.microsoft.com/office/drawing/2014/chart" uri="{C3380CC4-5D6E-409C-BE32-E72D297353CC}">
              <c16:uniqueId val="{00000008-D1D9-401A-98B4-99404DDDA0E4}"/>
            </c:ext>
          </c:extLst>
        </c:ser>
        <c:dLbls>
          <c:showLegendKey val="0"/>
          <c:showVal val="0"/>
          <c:showCatName val="0"/>
          <c:showSerName val="0"/>
          <c:showPercent val="0"/>
          <c:showBubbleSize val="0"/>
          <c:showLeaderLines val="0"/>
        </c:dLbls>
        <c:firstSliceAng val="0"/>
        <c:holeSize val="60"/>
      </c:doughnutChart>
      <c:spPr>
        <a:noFill/>
        <a:ln>
          <a:noFill/>
        </a:ln>
        <a:effectLst/>
      </c:spPr>
    </c:plotArea>
    <c:legend>
      <c:legendPos val="tr"/>
      <c:layout>
        <c:manualLayout>
          <c:xMode val="edge"/>
          <c:yMode val="edge"/>
          <c:x val="0.66538644882433895"/>
          <c:y val="7.1719573640188203E-2"/>
          <c:w val="0.264217993424821"/>
          <c:h val="0.85201937058531196"/>
        </c:manualLayout>
      </c:layout>
      <c:overlay val="1"/>
      <c:spPr>
        <a:noFill/>
        <a:ln>
          <a:noFill/>
        </a:ln>
        <a:effectLst/>
      </c:spPr>
      <c:txPr>
        <a:bodyPr rot="0" spcFirstLastPara="1" vertOverflow="ellipsis" vert="horz" wrap="square" anchor="ctr" anchorCtr="1"/>
        <a:lstStyle/>
        <a:p>
          <a:pPr>
            <a:lnSpc>
              <a:spcPct val="100000"/>
            </a:lnSpc>
            <a:defRPr lang="ja-JP" sz="1000" b="0" i="0" u="none" strike="noStrike" kern="1200" baseline="0">
              <a:solidFill>
                <a:schemeClr val="tx1">
                  <a:lumMod val="65000"/>
                  <a:lumOff val="35000"/>
                </a:schemeClr>
              </a:solidFill>
              <a:latin typeface="+mn-lt"/>
              <a:ea typeface="+mn-ea"/>
              <a:cs typeface="+mn-cs"/>
            </a:defRPr>
          </a:pPr>
          <a:endParaRPr lang="ja-JP"/>
        </a:p>
      </c:txPr>
    </c:legend>
    <c:plotVisOnly val="1"/>
    <c:dispBlanksAs val="zero"/>
    <c:showDLblsOverMax val="0"/>
  </c:chart>
  <c:spPr>
    <a:noFill/>
    <a:ln>
      <a:noFill/>
    </a:ln>
    <a:effectLst/>
  </c:spPr>
  <c:txPr>
    <a:bodyPr/>
    <a:lstStyle/>
    <a:p>
      <a:pPr>
        <a:defRPr/>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8805031446541E-2"/>
          <c:y val="0.115573414983728"/>
          <c:w val="0.91823899371069195"/>
          <c:h val="0.81936153698118996"/>
        </c:manualLayout>
      </c:layout>
      <c:doughnutChart>
        <c:varyColors val="1"/>
        <c:ser>
          <c:idx val="0"/>
          <c:order val="0"/>
          <c:tx>
            <c:strRef>
              <c:f>Sheet1!$B$1</c:f>
              <c:strCache>
                <c:ptCount val="1"/>
                <c:pt idx="0">
                  <c:v>構成比</c:v>
                </c:pt>
              </c:strCache>
            </c:strRef>
          </c:tx>
          <c:spPr>
            <a:ln w="6350">
              <a:solidFill>
                <a:srgbClr val="002060"/>
              </a:solidFill>
            </a:ln>
            <a:effectLst/>
          </c:spPr>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6350" cap="flat" cmpd="sng" algn="ctr">
                <a:solidFill>
                  <a:srgbClr val="002060"/>
                </a:solidFill>
                <a:round/>
              </a:ln>
              <a:effectLst/>
            </c:spPr>
            <c:extLst xmlns:c16r2="http://schemas.microsoft.com/office/drawing/2015/06/chart">
              <c:ext xmlns:c16="http://schemas.microsoft.com/office/drawing/2014/chart" uri="{C3380CC4-5D6E-409C-BE32-E72D297353CC}">
                <c16:uniqueId val="{00000001-5843-4B03-8C4F-AD7B72398362}"/>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6350" cap="flat" cmpd="sng" algn="ctr">
                <a:solidFill>
                  <a:srgbClr val="002060"/>
                </a:solidFill>
                <a:round/>
              </a:ln>
              <a:effectLst/>
            </c:spPr>
            <c:extLst xmlns:c16r2="http://schemas.microsoft.com/office/drawing/2015/06/chart">
              <c:ext xmlns:c16="http://schemas.microsoft.com/office/drawing/2014/chart" uri="{C3380CC4-5D6E-409C-BE32-E72D297353CC}">
                <c16:uniqueId val="{00000003-5843-4B03-8C4F-AD7B72398362}"/>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6350" cap="flat" cmpd="sng" algn="ctr">
                <a:solidFill>
                  <a:srgbClr val="002060"/>
                </a:solidFill>
                <a:round/>
              </a:ln>
              <a:effectLst/>
            </c:spPr>
            <c:extLst xmlns:c16r2="http://schemas.microsoft.com/office/drawing/2015/06/chart">
              <c:ext xmlns:c16="http://schemas.microsoft.com/office/drawing/2014/chart" uri="{C3380CC4-5D6E-409C-BE32-E72D297353CC}">
                <c16:uniqueId val="{00000005-5843-4B03-8C4F-AD7B72398362}"/>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6350" cap="flat" cmpd="sng" algn="ctr">
                <a:solidFill>
                  <a:srgbClr val="002060"/>
                </a:solidFill>
                <a:round/>
              </a:ln>
              <a:effectLst/>
            </c:spPr>
            <c:extLst xmlns:c16r2="http://schemas.microsoft.com/office/drawing/2015/06/chart">
              <c:ext xmlns:c16="http://schemas.microsoft.com/office/drawing/2014/chart" uri="{C3380CC4-5D6E-409C-BE32-E72D297353CC}">
                <c16:uniqueId val="{00000007-5843-4B03-8C4F-AD7B72398362}"/>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6350" cap="flat" cmpd="sng" algn="ctr">
                <a:solidFill>
                  <a:srgbClr val="002060"/>
                </a:solidFill>
                <a:round/>
              </a:ln>
              <a:effectLst/>
            </c:spPr>
            <c:extLst xmlns:c16r2="http://schemas.microsoft.com/office/drawing/2015/06/chart">
              <c:ext xmlns:c16="http://schemas.microsoft.com/office/drawing/2014/chart" uri="{C3380CC4-5D6E-409C-BE32-E72D297353CC}">
                <c16:uniqueId val="{00000009-5843-4B03-8C4F-AD7B72398362}"/>
              </c:ext>
            </c:extLst>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6350" cap="flat" cmpd="sng" algn="ctr">
                <a:solidFill>
                  <a:srgbClr val="002060"/>
                </a:solidFill>
                <a:round/>
              </a:ln>
              <a:effectLst/>
            </c:spPr>
            <c:extLst xmlns:c16r2="http://schemas.microsoft.com/office/drawing/2015/06/chart">
              <c:ext xmlns:c16="http://schemas.microsoft.com/office/drawing/2014/chart" uri="{C3380CC4-5D6E-409C-BE32-E72D297353CC}">
                <c16:uniqueId val="{0000000B-5843-4B03-8C4F-AD7B72398362}"/>
              </c:ext>
            </c:extLst>
          </c:dPt>
          <c:dPt>
            <c:idx val="6"/>
            <c:bubble3D val="0"/>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6350" cap="flat" cmpd="sng" algn="ctr">
                <a:solidFill>
                  <a:srgbClr val="002060"/>
                </a:solidFill>
                <a:round/>
              </a:ln>
              <a:effectLst/>
            </c:spPr>
            <c:extLst xmlns:c16r2="http://schemas.microsoft.com/office/drawing/2015/06/chart">
              <c:ext xmlns:c16="http://schemas.microsoft.com/office/drawing/2014/chart" uri="{C3380CC4-5D6E-409C-BE32-E72D297353CC}">
                <c16:uniqueId val="{0000000D-5843-4B03-8C4F-AD7B72398362}"/>
              </c:ext>
            </c:extLst>
          </c:dPt>
          <c:dPt>
            <c:idx val="7"/>
            <c:bubble3D val="0"/>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w="6350" cap="flat" cmpd="sng" algn="ctr">
                <a:solidFill>
                  <a:srgbClr val="002060"/>
                </a:solidFill>
                <a:round/>
              </a:ln>
              <a:effectLst/>
            </c:spPr>
            <c:extLst xmlns:c16r2="http://schemas.microsoft.com/office/drawing/2015/06/chart">
              <c:ext xmlns:c16="http://schemas.microsoft.com/office/drawing/2014/chart" uri="{C3380CC4-5D6E-409C-BE32-E72D297353CC}">
                <c16:uniqueId val="{0000000F-5843-4B03-8C4F-AD7B72398362}"/>
              </c:ext>
            </c:extLst>
          </c:dPt>
          <c:dLbls>
            <c:dLbl>
              <c:idx val="3"/>
              <c:layout>
                <c:manualLayout>
                  <c:x val="-7.9555317098410801E-3"/>
                  <c:y val="3.1128404669260701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843-4B03-8C4F-AD7B72398362}"/>
                </c:ext>
              </c:extLst>
            </c:dLbl>
            <c:dLbl>
              <c:idx val="4"/>
              <c:layout>
                <c:manualLayout>
                  <c:x val="3.97776585492054E-3"/>
                  <c:y val="3.1128608923884499E-2"/>
                </c:manualLayout>
              </c:layout>
              <c:spPr>
                <a:noFill/>
                <a:ln>
                  <a:noFill/>
                </a:ln>
                <a:effectLst/>
              </c:spPr>
              <c:txPr>
                <a:bodyPr rot="0" spcFirstLastPara="1" vertOverflow="ellipsis" vert="horz" wrap="square" lIns="38100" tIns="19050" rIns="38100" bIns="19050" anchor="ctr" anchorCtr="1">
                  <a:noAutofit/>
                </a:bodyPr>
                <a:lstStyle/>
                <a:p>
                  <a:pPr>
                    <a:defRPr lang="ja-JP" sz="1197" b="0"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9.5088336156920597E-2"/>
                      <c:h val="8.8742097899241201E-2"/>
                    </c:manualLayout>
                  </c15:layout>
                </c:ext>
                <c:ext xmlns:c16="http://schemas.microsoft.com/office/drawing/2014/chart" uri="{C3380CC4-5D6E-409C-BE32-E72D297353CC}">
                  <c16:uniqueId val="{00000009-5843-4B03-8C4F-AD7B72398362}"/>
                </c:ext>
              </c:extLst>
            </c:dLbl>
            <c:dLbl>
              <c:idx val="5"/>
              <c:layout>
                <c:manualLayout>
                  <c:x val="0"/>
                  <c:y val="-5.1878631902529697E-3"/>
                </c:manualLayout>
              </c:layout>
              <c:spPr>
                <a:noFill/>
                <a:ln>
                  <a:noFill/>
                </a:ln>
                <a:effectLst/>
              </c:spPr>
              <c:txPr>
                <a:bodyPr rot="0" spcFirstLastPara="1" vertOverflow="ellipsis" vert="horz" wrap="square" lIns="38100" tIns="19050" rIns="38100" bIns="19050" anchor="ctr" anchorCtr="1">
                  <a:noAutofit/>
                </a:bodyPr>
                <a:lstStyle/>
                <a:p>
                  <a:pPr>
                    <a:defRPr lang="ja-JP" sz="1197" b="0"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9.5088336156920597E-2"/>
                      <c:h val="9.9118232788994703E-2"/>
                    </c:manualLayout>
                  </c15:layout>
                </c:ext>
                <c:ext xmlns:c16="http://schemas.microsoft.com/office/drawing/2014/chart" uri="{C3380CC4-5D6E-409C-BE32-E72D297353CC}">
                  <c16:uniqueId val="{0000000B-5843-4B03-8C4F-AD7B72398362}"/>
                </c:ext>
              </c:extLst>
            </c:dLbl>
            <c:dLbl>
              <c:idx val="6"/>
              <c:layout>
                <c:manualLayout>
                  <c:x val="-0.19093276103618601"/>
                  <c:y val="-0.103761144642912"/>
                </c:manualLayout>
              </c:layout>
              <c:spPr>
                <a:noFill/>
                <a:ln>
                  <a:noFill/>
                </a:ln>
                <a:effectLst/>
              </c:spPr>
              <c:txPr>
                <a:bodyPr rot="0" spcFirstLastPara="1" vertOverflow="ellipsis" vert="horz" wrap="square" lIns="38100" tIns="19050" rIns="38100" bIns="19050" anchor="ctr" anchorCtr="1">
                  <a:noAutofit/>
                </a:bodyPr>
                <a:lstStyle/>
                <a:p>
                  <a:pPr>
                    <a:defRPr lang="ja-JP" sz="1197" b="0"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9.5088336156920597E-2"/>
                      <c:h val="9.3930165344117897E-2"/>
                    </c:manualLayout>
                  </c15:layout>
                </c:ext>
                <c:ext xmlns:c16="http://schemas.microsoft.com/office/drawing/2014/chart" uri="{C3380CC4-5D6E-409C-BE32-E72D297353CC}">
                  <c16:uniqueId val="{0000000D-5843-4B03-8C4F-AD7B72398362}"/>
                </c:ext>
              </c:extLst>
            </c:dLbl>
            <c:dLbl>
              <c:idx val="7"/>
              <c:layout>
                <c:manualLayout>
                  <c:x val="0.22275488787555001"/>
                  <c:y val="-9.8573281452658895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5843-4B03-8C4F-AD7B72398362}"/>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Sheet1!$A$2:$A$9</c:f>
              <c:strCache>
                <c:ptCount val="8"/>
                <c:pt idx="0">
                  <c:v>アメリカ</c:v>
                </c:pt>
                <c:pt idx="1">
                  <c:v>中国</c:v>
                </c:pt>
                <c:pt idx="2">
                  <c:v>タイ</c:v>
                </c:pt>
                <c:pt idx="3">
                  <c:v>インドネシア</c:v>
                </c:pt>
                <c:pt idx="4">
                  <c:v>シンガポール</c:v>
                </c:pt>
                <c:pt idx="5">
                  <c:v>インド</c:v>
                </c:pt>
                <c:pt idx="6">
                  <c:v>ドイツ</c:v>
                </c:pt>
                <c:pt idx="7">
                  <c:v>イギリス</c:v>
                </c:pt>
              </c:strCache>
            </c:strRef>
          </c:cat>
          <c:val>
            <c:numRef>
              <c:f>Sheet1!$B$2:$B$9</c:f>
              <c:numCache>
                <c:formatCode>General</c:formatCode>
                <c:ptCount val="8"/>
                <c:pt idx="0">
                  <c:v>30.5</c:v>
                </c:pt>
                <c:pt idx="1">
                  <c:v>24.7</c:v>
                </c:pt>
                <c:pt idx="2">
                  <c:v>16.8</c:v>
                </c:pt>
                <c:pt idx="3">
                  <c:v>9.2000000000000011</c:v>
                </c:pt>
                <c:pt idx="4">
                  <c:v>8.7000000000000011</c:v>
                </c:pt>
                <c:pt idx="5">
                  <c:v>4.5</c:v>
                </c:pt>
                <c:pt idx="6">
                  <c:v>3.1</c:v>
                </c:pt>
                <c:pt idx="7">
                  <c:v>2.5</c:v>
                </c:pt>
              </c:numCache>
            </c:numRef>
          </c:val>
          <c:extLst xmlns:c16r2="http://schemas.microsoft.com/office/drawing/2015/06/chart">
            <c:ext xmlns:c16="http://schemas.microsoft.com/office/drawing/2014/chart" uri="{C3380CC4-5D6E-409C-BE32-E72D297353CC}">
              <c16:uniqueId val="{00000010-5843-4B03-8C4F-AD7B72398362}"/>
            </c:ext>
          </c:extLst>
        </c:ser>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zero"/>
    <c:showDLblsOverMax val="0"/>
  </c:chart>
  <c:spPr>
    <a:noFill/>
    <a:ln>
      <a:noFill/>
    </a:ln>
    <a:effectLst/>
  </c:spPr>
  <c:txPr>
    <a:bodyPr/>
    <a:lstStyle/>
    <a:p>
      <a:pPr>
        <a:defRPr/>
      </a:pPr>
      <a:endParaRPr lang="ja-JP"/>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54906901770501"/>
          <c:y val="2.92213594359799E-2"/>
          <c:w val="0.58690186196459004"/>
          <c:h val="0.94155728112804005"/>
        </c:manualLayout>
      </c:layout>
      <c:doughnutChart>
        <c:varyColors val="1"/>
        <c:ser>
          <c:idx val="0"/>
          <c:order val="0"/>
          <c:tx>
            <c:strRef>
              <c:f>Sheet1!$B$1</c:f>
              <c:strCache>
                <c:ptCount val="1"/>
                <c:pt idx="0">
                  <c:v>構成比</c:v>
                </c:pt>
              </c:strCache>
            </c:strRef>
          </c:tx>
          <c:spPr>
            <a:solidFill>
              <a:srgbClr val="FF0000"/>
            </a:solidFill>
            <a:ln>
              <a:solidFill>
                <a:schemeClr val="tx1"/>
              </a:solidFill>
            </a:ln>
            <a:effectLst/>
          </c:spPr>
          <c:dPt>
            <c:idx val="0"/>
            <c:bubble3D val="0"/>
            <c:spPr>
              <a:solidFill>
                <a:srgbClr val="009193"/>
              </a:solidFill>
              <a:ln w="9525" cap="flat" cmpd="sng" algn="ctr">
                <a:solidFill>
                  <a:schemeClr val="tx1"/>
                </a:solidFill>
                <a:round/>
              </a:ln>
              <a:effectLst/>
            </c:spPr>
            <c:extLst xmlns:c16r2="http://schemas.microsoft.com/office/drawing/2015/06/chart">
              <c:ext xmlns:c16="http://schemas.microsoft.com/office/drawing/2014/chart" uri="{C3380CC4-5D6E-409C-BE32-E72D297353CC}">
                <c16:uniqueId val="{00000001-D1D9-401A-98B4-99404DDDA0E4}"/>
              </c:ext>
            </c:extLst>
          </c:dPt>
          <c:dPt>
            <c:idx val="1"/>
            <c:bubble3D val="0"/>
            <c:spPr>
              <a:solidFill>
                <a:srgbClr val="0070C0"/>
              </a:solidFill>
              <a:ln w="9525" cap="flat" cmpd="sng" algn="ctr">
                <a:solidFill>
                  <a:schemeClr val="tx1"/>
                </a:solidFill>
                <a:round/>
              </a:ln>
              <a:effectLst/>
            </c:spPr>
            <c:extLst xmlns:c16r2="http://schemas.microsoft.com/office/drawing/2015/06/chart">
              <c:ext xmlns:c16="http://schemas.microsoft.com/office/drawing/2014/chart" uri="{C3380CC4-5D6E-409C-BE32-E72D297353CC}">
                <c16:uniqueId val="{00000003-D1D9-401A-98B4-99404DDDA0E4}"/>
              </c:ext>
            </c:extLst>
          </c:dPt>
          <c:dPt>
            <c:idx val="2"/>
            <c:bubble3D val="0"/>
            <c:spPr>
              <a:solidFill>
                <a:srgbClr val="76D6FF"/>
              </a:solidFill>
              <a:ln w="9525" cap="flat" cmpd="sng" algn="ctr">
                <a:solidFill>
                  <a:schemeClr val="tx1"/>
                </a:solidFill>
                <a:round/>
              </a:ln>
              <a:effectLst/>
            </c:spPr>
            <c:extLst xmlns:c16r2="http://schemas.microsoft.com/office/drawing/2015/06/chart">
              <c:ext xmlns:c16="http://schemas.microsoft.com/office/drawing/2014/chart" uri="{C3380CC4-5D6E-409C-BE32-E72D297353CC}">
                <c16:uniqueId val="{00000005-D1D9-401A-98B4-99404DDDA0E4}"/>
              </c:ext>
            </c:extLst>
          </c:dPt>
          <c:dPt>
            <c:idx val="3"/>
            <c:bubble3D val="0"/>
            <c:spPr>
              <a:solidFill>
                <a:schemeClr val="bg1">
                  <a:lumMod val="65000"/>
                </a:schemeClr>
              </a:solidFill>
              <a:ln w="9525" cap="flat" cmpd="sng" algn="ctr">
                <a:solidFill>
                  <a:schemeClr val="tx1"/>
                </a:solidFill>
                <a:round/>
              </a:ln>
              <a:effectLst/>
            </c:spPr>
            <c:extLst xmlns:c16r2="http://schemas.microsoft.com/office/drawing/2015/06/chart">
              <c:ext xmlns:c16="http://schemas.microsoft.com/office/drawing/2014/chart" uri="{C3380CC4-5D6E-409C-BE32-E72D297353CC}">
                <c16:uniqueId val="{00000007-D1D9-401A-98B4-99404DDDA0E4}"/>
              </c:ext>
            </c:extLst>
          </c:dPt>
          <c:dLbls>
            <c:dLbl>
              <c:idx val="0"/>
              <c:spPr>
                <a:noFill/>
                <a:ln>
                  <a:noFill/>
                </a:ln>
                <a:effectLst/>
              </c:spPr>
              <c:txPr>
                <a:bodyPr rot="0" spcFirstLastPara="1" vertOverflow="ellipsis" vert="horz" wrap="square" lIns="38100" tIns="19050" rIns="38100" bIns="19050" anchor="ctr" anchorCtr="1">
                  <a:noAutofit/>
                </a:bodyPr>
                <a:lstStyle/>
                <a:p>
                  <a:pPr>
                    <a:lnSpc>
                      <a:spcPct val="90000"/>
                    </a:lnSpc>
                    <a:defRPr lang="ja-JP" sz="1400" b="0" i="0" u="none" strike="noStrike" kern="1200" baseline="0">
                      <a:solidFill>
                        <a:schemeClr val="tx1"/>
                      </a:solidFill>
                      <a:latin typeface="MS PGothic" charset="-128"/>
                      <a:ea typeface="MS PGothic" charset="-128"/>
                      <a:cs typeface="MS PGothic" charset="-128"/>
                    </a:defRPr>
                  </a:pPr>
                  <a:endParaRPr lang="ja-JP"/>
                </a:p>
              </c:txPr>
              <c:showLegendKey val="0"/>
              <c:showVal val="0"/>
              <c:showCatName val="0"/>
              <c:showSerName val="0"/>
              <c:showPercent val="1"/>
              <c:showBubbleSize val="0"/>
            </c:dLbl>
            <c:dLbl>
              <c:idx val="2"/>
              <c:layout>
                <c:manualLayout>
                  <c:x val="1.63333092651214E-7"/>
                  <c:y val="2.08151509862105E-2"/>
                </c:manualLayout>
              </c:layout>
              <c:spPr>
                <a:noFill/>
                <a:ln>
                  <a:noFill/>
                </a:ln>
                <a:effectLst/>
              </c:spPr>
              <c:txPr>
                <a:bodyPr rot="0" spcFirstLastPara="1" vertOverflow="ellipsis" vert="horz" wrap="square" lIns="38100" tIns="19050" rIns="38100" bIns="19050" anchor="ctr" anchorCtr="1">
                  <a:noAutofit/>
                </a:bodyPr>
                <a:lstStyle/>
                <a:p>
                  <a:pPr>
                    <a:lnSpc>
                      <a:spcPct val="90000"/>
                    </a:lnSpc>
                    <a:defRPr lang="ja-JP" sz="1400" b="0" i="0" u="none" strike="noStrike" kern="1200" baseline="0">
                      <a:solidFill>
                        <a:schemeClr val="tx1"/>
                      </a:solidFill>
                      <a:latin typeface="MS PGothic" charset="-128"/>
                      <a:ea typeface="MS PGothic" charset="-128"/>
                      <a:cs typeface="MS PGothic" charset="-128"/>
                    </a:defRPr>
                  </a:pPr>
                  <a:endParaRPr lang="ja-JP"/>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17648303998165399"/>
                      <c:h val="8.5996048438182496E-2"/>
                    </c:manualLayout>
                  </c15:layout>
                </c:ext>
                <c:ext xmlns:c16="http://schemas.microsoft.com/office/drawing/2014/chart" uri="{C3380CC4-5D6E-409C-BE32-E72D297353CC}">
                  <c16:uniqueId val="{00000005-D1D9-401A-98B4-99404DDDA0E4}"/>
                </c:ext>
              </c:extLst>
            </c:dLbl>
            <c:dLbl>
              <c:idx val="3"/>
              <c:layout>
                <c:manualLayout>
                  <c:x val="4.1488238873994701E-3"/>
                  <c:y val="-2.08149461146937E-2"/>
                </c:manualLayout>
              </c:layout>
              <c:spPr>
                <a:noFill/>
                <a:ln>
                  <a:noFill/>
                </a:ln>
                <a:effectLst/>
              </c:spPr>
              <c:txPr>
                <a:bodyPr rot="0" spcFirstLastPara="1" vertOverflow="ellipsis" vert="horz" wrap="square" lIns="38100" tIns="19050" rIns="38100" bIns="19050" anchor="ctr" anchorCtr="1">
                  <a:noAutofit/>
                </a:bodyPr>
                <a:lstStyle/>
                <a:p>
                  <a:pPr>
                    <a:lnSpc>
                      <a:spcPct val="90000"/>
                    </a:lnSpc>
                    <a:defRPr lang="ja-JP" sz="1400" b="0" i="0" u="none" strike="noStrike" kern="1200" baseline="0">
                      <a:solidFill>
                        <a:schemeClr val="tx1"/>
                      </a:solidFill>
                      <a:latin typeface="MS PGothic" charset="-128"/>
                      <a:ea typeface="MS PGothic" charset="-128"/>
                      <a:cs typeface="MS PGothic" charset="-128"/>
                    </a:defRPr>
                  </a:pPr>
                  <a:endParaRPr lang="ja-JP"/>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118323065670683"/>
                      <c:h val="9.7434434968453901E-2"/>
                    </c:manualLayout>
                  </c15:layout>
                </c:ext>
                <c:ext xmlns:c16="http://schemas.microsoft.com/office/drawing/2014/chart" uri="{C3380CC4-5D6E-409C-BE32-E72D297353CC}">
                  <c16:uniqueId val="{00000007-D1D9-401A-98B4-99404DDDA0E4}"/>
                </c:ext>
              </c:extLst>
            </c:dLbl>
            <c:spPr>
              <a:noFill/>
              <a:ln>
                <a:noFill/>
              </a:ln>
              <a:effectLst/>
            </c:spPr>
            <c:txPr>
              <a:bodyPr rot="0" spcFirstLastPara="1" vertOverflow="ellipsis" vert="horz" wrap="square" lIns="38100" tIns="19050" rIns="38100" bIns="19050" anchor="ctr" anchorCtr="1">
                <a:spAutoFit/>
              </a:bodyPr>
              <a:lstStyle/>
              <a:p>
                <a:pPr>
                  <a:lnSpc>
                    <a:spcPct val="90000"/>
                  </a:lnSpc>
                  <a:defRPr lang="ja-JP" sz="1400" b="0" i="0" u="none" strike="noStrike" kern="1200" baseline="0">
                    <a:solidFill>
                      <a:schemeClr val="tx1"/>
                    </a:solidFill>
                    <a:latin typeface="MS PGothic" charset="-128"/>
                    <a:ea typeface="MS PGothic" charset="-128"/>
                    <a:cs typeface="MS PGothic" charset="-128"/>
                  </a:defRPr>
                </a:pPr>
                <a:endParaRPr lang="ja-JP"/>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DENSO</c:v>
                </c:pt>
                <c:pt idx="1">
                  <c:v>A社</c:v>
                </c:pt>
                <c:pt idx="2">
                  <c:v>B社</c:v>
                </c:pt>
                <c:pt idx="3">
                  <c:v>C社</c:v>
                </c:pt>
              </c:strCache>
            </c:strRef>
          </c:cat>
          <c:val>
            <c:numRef>
              <c:f>Sheet1!$B$2:$B$5</c:f>
              <c:numCache>
                <c:formatCode>General</c:formatCode>
                <c:ptCount val="4"/>
                <c:pt idx="0">
                  <c:v>8.2000000000000011</c:v>
                </c:pt>
                <c:pt idx="1">
                  <c:v>3.2</c:v>
                </c:pt>
                <c:pt idx="2">
                  <c:v>1.4</c:v>
                </c:pt>
                <c:pt idx="3">
                  <c:v>0.8</c:v>
                </c:pt>
              </c:numCache>
            </c:numRef>
          </c:val>
          <c:extLst xmlns:c16r2="http://schemas.microsoft.com/office/drawing/2015/06/chart">
            <c:ext xmlns:c16="http://schemas.microsoft.com/office/drawing/2014/chart" uri="{C3380CC4-5D6E-409C-BE32-E72D297353CC}">
              <c16:uniqueId val="{00000008-D1D9-401A-98B4-99404DDDA0E4}"/>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8502619833781"/>
          <c:y val="4.2210851600881803E-2"/>
          <c:w val="0.68644245059405196"/>
          <c:h val="0.71402878937007896"/>
        </c:manualLayout>
      </c:layout>
      <c:barChart>
        <c:barDir val="col"/>
        <c:grouping val="stacked"/>
        <c:varyColors val="0"/>
        <c:ser>
          <c:idx val="0"/>
          <c:order val="0"/>
          <c:tx>
            <c:strRef>
              <c:f>Sheet1!$B$1</c:f>
              <c:strCache>
                <c:ptCount val="1"/>
                <c:pt idx="0">
                  <c:v>A</c:v>
                </c:pt>
              </c:strCache>
            </c:strRef>
          </c:tx>
          <c:spPr>
            <a:solidFill>
              <a:schemeClr val="tx1">
                <a:lumMod val="65000"/>
                <a:lumOff val="35000"/>
              </a:schemeClr>
            </a:solidFill>
          </c:spPr>
          <c:invertIfNegative val="0"/>
          <c:cat>
            <c:strRef>
              <c:f>Sheet1!$A$2:$A$3</c:f>
              <c:strCache>
                <c:ptCount val="2"/>
                <c:pt idx="0">
                  <c:v>Conventional_x000d_combustion</c:v>
                </c:pt>
                <c:pt idx="1">
                  <c:v>New combustion_x000d_concept</c:v>
                </c:pt>
              </c:strCache>
            </c:strRef>
          </c:cat>
          <c:val>
            <c:numRef>
              <c:f>Sheet1!$B$2:$B$3</c:f>
              <c:numCache>
                <c:formatCode>General</c:formatCode>
                <c:ptCount val="2"/>
                <c:pt idx="0">
                  <c:v>13.1</c:v>
                </c:pt>
                <c:pt idx="1">
                  <c:v>8</c:v>
                </c:pt>
              </c:numCache>
            </c:numRef>
          </c:val>
          <c:extLst xmlns:c16r2="http://schemas.microsoft.com/office/drawing/2015/06/chart">
            <c:ext xmlns:c16="http://schemas.microsoft.com/office/drawing/2014/chart" uri="{C3380CC4-5D6E-409C-BE32-E72D297353CC}">
              <c16:uniqueId val="{00000000-6810-486A-A3C8-2422BFD99028}"/>
            </c:ext>
          </c:extLst>
        </c:ser>
        <c:ser>
          <c:idx val="1"/>
          <c:order val="1"/>
          <c:tx>
            <c:strRef>
              <c:f>Sheet1!$C$1</c:f>
              <c:strCache>
                <c:ptCount val="1"/>
                <c:pt idx="0">
                  <c:v>B</c:v>
                </c:pt>
              </c:strCache>
            </c:strRef>
          </c:tx>
          <c:spPr>
            <a:solidFill>
              <a:schemeClr val="bg1">
                <a:lumMod val="50000"/>
              </a:schemeClr>
            </a:solidFill>
          </c:spPr>
          <c:invertIfNegative val="0"/>
          <c:cat>
            <c:strRef>
              <c:f>Sheet1!$A$2:$A$3</c:f>
              <c:strCache>
                <c:ptCount val="2"/>
                <c:pt idx="0">
                  <c:v>Conventional_x000d_combustion</c:v>
                </c:pt>
                <c:pt idx="1">
                  <c:v>New combustion_x000d_concept</c:v>
                </c:pt>
              </c:strCache>
            </c:strRef>
          </c:cat>
          <c:val>
            <c:numRef>
              <c:f>Sheet1!$C$2:$C$3</c:f>
              <c:numCache>
                <c:formatCode>General</c:formatCode>
                <c:ptCount val="2"/>
                <c:pt idx="0">
                  <c:v>5</c:v>
                </c:pt>
                <c:pt idx="1">
                  <c:v>5</c:v>
                </c:pt>
              </c:numCache>
            </c:numRef>
          </c:val>
          <c:extLst xmlns:c16r2="http://schemas.microsoft.com/office/drawing/2015/06/chart">
            <c:ext xmlns:c16="http://schemas.microsoft.com/office/drawing/2014/chart" uri="{C3380CC4-5D6E-409C-BE32-E72D297353CC}">
              <c16:uniqueId val="{00000001-6810-486A-A3C8-2422BFD99028}"/>
            </c:ext>
          </c:extLst>
        </c:ser>
        <c:ser>
          <c:idx val="2"/>
          <c:order val="2"/>
          <c:tx>
            <c:strRef>
              <c:f>Sheet1!$D$1</c:f>
              <c:strCache>
                <c:ptCount val="1"/>
                <c:pt idx="0">
                  <c:v>C</c:v>
                </c:pt>
              </c:strCache>
            </c:strRef>
          </c:tx>
          <c:spPr>
            <a:solidFill>
              <a:srgbClr val="FFFFFF">
                <a:lumMod val="75000"/>
              </a:srgbClr>
            </a:solidFill>
          </c:spPr>
          <c:invertIfNegative val="0"/>
          <c:cat>
            <c:strRef>
              <c:f>Sheet1!$A$2:$A$3</c:f>
              <c:strCache>
                <c:ptCount val="2"/>
                <c:pt idx="0">
                  <c:v>Conventional_x000d_combustion</c:v>
                </c:pt>
                <c:pt idx="1">
                  <c:v>New combustion_x000d_concept</c:v>
                </c:pt>
              </c:strCache>
            </c:strRef>
          </c:cat>
          <c:val>
            <c:numRef>
              <c:f>Sheet1!$D$2:$D$3</c:f>
              <c:numCache>
                <c:formatCode>General</c:formatCode>
                <c:ptCount val="2"/>
                <c:pt idx="0">
                  <c:v>1.5</c:v>
                </c:pt>
                <c:pt idx="1">
                  <c:v>1</c:v>
                </c:pt>
              </c:numCache>
            </c:numRef>
          </c:val>
          <c:extLst xmlns:c16r2="http://schemas.microsoft.com/office/drawing/2015/06/chart">
            <c:ext xmlns:c16="http://schemas.microsoft.com/office/drawing/2014/chart" uri="{C3380CC4-5D6E-409C-BE32-E72D297353CC}">
              <c16:uniqueId val="{00000002-6810-486A-A3C8-2422BFD99028}"/>
            </c:ext>
          </c:extLst>
        </c:ser>
        <c:dLbls>
          <c:showLegendKey val="0"/>
          <c:showVal val="0"/>
          <c:showCatName val="0"/>
          <c:showSerName val="0"/>
          <c:showPercent val="0"/>
          <c:showBubbleSize val="0"/>
        </c:dLbls>
        <c:gapWidth val="162"/>
        <c:overlap val="100"/>
        <c:axId val="90264704"/>
        <c:axId val="90266240"/>
      </c:barChart>
      <c:catAx>
        <c:axId val="90264704"/>
        <c:scaling>
          <c:orientation val="minMax"/>
        </c:scaling>
        <c:delete val="0"/>
        <c:axPos val="b"/>
        <c:numFmt formatCode="General" sourceLinked="1"/>
        <c:majorTickMark val="none"/>
        <c:minorTickMark val="none"/>
        <c:tickLblPos val="nextTo"/>
        <c:spPr>
          <a:ln w="25400">
            <a:solidFill>
              <a:schemeClr val="tx1"/>
            </a:solidFill>
          </a:ln>
        </c:spPr>
        <c:txPr>
          <a:bodyPr/>
          <a:lstStyle/>
          <a:p>
            <a:pPr>
              <a:lnSpc>
                <a:spcPct val="100000"/>
              </a:lnSpc>
              <a:defRPr lang="ja-JP" sz="1050" kern="1200" baseline="0"/>
            </a:pPr>
            <a:endParaRPr lang="ja-JP"/>
          </a:p>
        </c:txPr>
        <c:crossAx val="90266240"/>
        <c:crosses val="autoZero"/>
        <c:auto val="1"/>
        <c:lblAlgn val="ctr"/>
        <c:lblOffset val="0"/>
        <c:noMultiLvlLbl val="0"/>
      </c:catAx>
      <c:valAx>
        <c:axId val="90266240"/>
        <c:scaling>
          <c:orientation val="minMax"/>
        </c:scaling>
        <c:delete val="0"/>
        <c:axPos val="l"/>
        <c:majorGridlines>
          <c:spPr>
            <a:ln w="3810">
              <a:solidFill>
                <a:schemeClr val="tx1"/>
              </a:solidFill>
            </a:ln>
          </c:spPr>
        </c:majorGridlines>
        <c:title>
          <c:tx>
            <c:rich>
              <a:bodyPr/>
              <a:lstStyle/>
              <a:p>
                <a:pPr>
                  <a:defRPr lang="ja-JP" sz="1200" b="0"/>
                </a:pPr>
                <a:r>
                  <a:rPr lang="en-US" altLang="ja-JP" sz="1200" b="0" dirty="0">
                    <a:latin typeface="Meiryo UI" panose="020B0604030504040204" pitchFamily="50" charset="-128"/>
                  </a:rPr>
                  <a:t>Cooling loss[%]</a:t>
                </a:r>
                <a:endParaRPr lang="ja-JP" altLang="en-US" sz="1200" b="0" dirty="0">
                  <a:latin typeface="Meiryo UI" panose="020B0604030504040204" pitchFamily="50" charset="-128"/>
                </a:endParaRPr>
              </a:p>
            </c:rich>
          </c:tx>
          <c:overlay val="0"/>
        </c:title>
        <c:numFmt formatCode="General" sourceLinked="1"/>
        <c:majorTickMark val="none"/>
        <c:minorTickMark val="none"/>
        <c:tickLblPos val="nextTo"/>
        <c:spPr>
          <a:ln w="25400">
            <a:solidFill>
              <a:schemeClr val="tx1"/>
            </a:solidFill>
          </a:ln>
        </c:spPr>
        <c:txPr>
          <a:bodyPr/>
          <a:lstStyle/>
          <a:p>
            <a:pPr>
              <a:defRPr lang="ja-JP" sz="1000" baseline="0"/>
            </a:pPr>
            <a:endParaRPr lang="ja-JP"/>
          </a:p>
        </c:txPr>
        <c:crossAx val="90264704"/>
        <c:crosses val="autoZero"/>
        <c:crossBetween val="between"/>
      </c:valAx>
      <c:spPr>
        <a:ln w="3175">
          <a:solidFill>
            <a:schemeClr val="tx1">
              <a:lumMod val="50000"/>
              <a:lumOff val="50000"/>
            </a:schemeClr>
          </a:solidFill>
        </a:ln>
      </c:spPr>
    </c:plotArea>
    <c:legend>
      <c:legendPos val="r"/>
      <c:layout>
        <c:manualLayout>
          <c:xMode val="edge"/>
          <c:yMode val="edge"/>
          <c:x val="0.83736229273572205"/>
          <c:y val="5.0983903457649499E-2"/>
          <c:w val="0.133243956271588"/>
          <c:h val="0.22282119355662899"/>
        </c:manualLayout>
      </c:layout>
      <c:overlay val="0"/>
      <c:txPr>
        <a:bodyPr/>
        <a:lstStyle/>
        <a:p>
          <a:pPr>
            <a:defRPr lang="ja-JP" sz="1000" baseline="0">
              <a:latin typeface="+mn-lt"/>
            </a:defRPr>
          </a:pPr>
          <a:endParaRPr lang="ja-JP"/>
        </a:p>
      </c:txPr>
    </c:legend>
    <c:plotVisOnly val="1"/>
    <c:dispBlanksAs val="gap"/>
    <c:showDLblsOverMax val="0"/>
  </c:chart>
  <c:txPr>
    <a:bodyPr/>
    <a:lstStyle/>
    <a:p>
      <a:pPr>
        <a:defRPr sz="1800"/>
      </a:pPr>
      <a:endParaRPr lang="ja-JP"/>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311349976897701"/>
          <c:y val="5.6276519159240403E-2"/>
          <c:w val="0.76779783676874702"/>
          <c:h val="0.82938500092714795"/>
        </c:manualLayout>
      </c:layout>
      <c:barChart>
        <c:barDir val="col"/>
        <c:grouping val="stacked"/>
        <c:varyColors val="0"/>
        <c:ser>
          <c:idx val="0"/>
          <c:order val="0"/>
          <c:tx>
            <c:strRef>
              <c:f>Sheet1!$B$1</c:f>
              <c:strCache>
                <c:ptCount val="1"/>
                <c:pt idx="0">
                  <c:v>A</c:v>
                </c:pt>
              </c:strCache>
            </c:strRef>
          </c:tx>
          <c:spPr>
            <a:solidFill>
              <a:schemeClr val="accent1"/>
            </a:solidFill>
            <a:ln>
              <a:solidFill>
                <a:srgbClr val="000000"/>
              </a:solidFill>
            </a:ln>
            <a:effectLst/>
          </c:spPr>
          <c:invertIfNegative val="0"/>
          <c:cat>
            <c:strRef>
              <c:f>Sheet1!$A$2:$A$3</c:f>
              <c:strCache>
                <c:ptCount val="2"/>
                <c:pt idx="0">
                  <c:v>Conventional combustion</c:v>
                </c:pt>
                <c:pt idx="1">
                  <c:v>New combustion concept</c:v>
                </c:pt>
              </c:strCache>
            </c:strRef>
          </c:cat>
          <c:val>
            <c:numRef>
              <c:f>Sheet1!$B$2:$B$3</c:f>
              <c:numCache>
                <c:formatCode>General</c:formatCode>
                <c:ptCount val="2"/>
                <c:pt idx="0">
                  <c:v>12</c:v>
                </c:pt>
                <c:pt idx="1">
                  <c:v>7</c:v>
                </c:pt>
              </c:numCache>
            </c:numRef>
          </c:val>
          <c:extLst xmlns:c16r2="http://schemas.microsoft.com/office/drawing/2015/06/chart">
            <c:ext xmlns:c16="http://schemas.microsoft.com/office/drawing/2014/chart" uri="{C3380CC4-5D6E-409C-BE32-E72D297353CC}">
              <c16:uniqueId val="{00000000-1988-4D93-8B64-A8E51910EF77}"/>
            </c:ext>
          </c:extLst>
        </c:ser>
        <c:ser>
          <c:idx val="1"/>
          <c:order val="1"/>
          <c:tx>
            <c:strRef>
              <c:f>Sheet1!$C$1</c:f>
              <c:strCache>
                <c:ptCount val="1"/>
                <c:pt idx="0">
                  <c:v>B</c:v>
                </c:pt>
              </c:strCache>
            </c:strRef>
          </c:tx>
          <c:spPr>
            <a:solidFill>
              <a:schemeClr val="accent2"/>
            </a:solidFill>
            <a:ln>
              <a:solidFill>
                <a:srgbClr val="000000"/>
              </a:solidFill>
            </a:ln>
            <a:effectLst/>
          </c:spPr>
          <c:invertIfNegative val="0"/>
          <c:cat>
            <c:strRef>
              <c:f>Sheet1!$A$2:$A$3</c:f>
              <c:strCache>
                <c:ptCount val="2"/>
                <c:pt idx="0">
                  <c:v>Conventional combustion</c:v>
                </c:pt>
                <c:pt idx="1">
                  <c:v>New combustion concept</c:v>
                </c:pt>
              </c:strCache>
            </c:strRef>
          </c:cat>
          <c:val>
            <c:numRef>
              <c:f>Sheet1!$C$2:$C$3</c:f>
              <c:numCache>
                <c:formatCode>General</c:formatCode>
                <c:ptCount val="2"/>
                <c:pt idx="0">
                  <c:v>5</c:v>
                </c:pt>
                <c:pt idx="1">
                  <c:v>5</c:v>
                </c:pt>
              </c:numCache>
            </c:numRef>
          </c:val>
          <c:extLst xmlns:c16r2="http://schemas.microsoft.com/office/drawing/2015/06/chart">
            <c:ext xmlns:c16="http://schemas.microsoft.com/office/drawing/2014/chart" uri="{C3380CC4-5D6E-409C-BE32-E72D297353CC}">
              <c16:uniqueId val="{00000001-1988-4D93-8B64-A8E51910EF77}"/>
            </c:ext>
          </c:extLst>
        </c:ser>
        <c:ser>
          <c:idx val="2"/>
          <c:order val="2"/>
          <c:tx>
            <c:strRef>
              <c:f>Sheet1!$D$1</c:f>
              <c:strCache>
                <c:ptCount val="1"/>
                <c:pt idx="0">
                  <c:v>C</c:v>
                </c:pt>
              </c:strCache>
            </c:strRef>
          </c:tx>
          <c:spPr>
            <a:solidFill>
              <a:schemeClr val="accent3"/>
            </a:solidFill>
            <a:ln>
              <a:solidFill>
                <a:srgbClr val="000000"/>
              </a:solidFill>
            </a:ln>
            <a:effectLst/>
          </c:spPr>
          <c:invertIfNegative val="0"/>
          <c:cat>
            <c:strRef>
              <c:f>Sheet1!$A$2:$A$3</c:f>
              <c:strCache>
                <c:ptCount val="2"/>
                <c:pt idx="0">
                  <c:v>Conventional combustion</c:v>
                </c:pt>
                <c:pt idx="1">
                  <c:v>New combustion concept</c:v>
                </c:pt>
              </c:strCache>
            </c:strRef>
          </c:cat>
          <c:val>
            <c:numRef>
              <c:f>Sheet1!$D$2:$D$3</c:f>
              <c:numCache>
                <c:formatCode>General</c:formatCode>
                <c:ptCount val="2"/>
                <c:pt idx="0">
                  <c:v>1</c:v>
                </c:pt>
                <c:pt idx="1">
                  <c:v>0.8</c:v>
                </c:pt>
              </c:numCache>
            </c:numRef>
          </c:val>
          <c:extLst xmlns:c16r2="http://schemas.microsoft.com/office/drawing/2015/06/chart">
            <c:ext xmlns:c16="http://schemas.microsoft.com/office/drawing/2014/chart" uri="{C3380CC4-5D6E-409C-BE32-E72D297353CC}">
              <c16:uniqueId val="{00000002-1988-4D93-8B64-A8E51910EF77}"/>
            </c:ext>
          </c:extLst>
        </c:ser>
        <c:dLbls>
          <c:showLegendKey val="0"/>
          <c:showVal val="0"/>
          <c:showCatName val="0"/>
          <c:showSerName val="0"/>
          <c:showPercent val="0"/>
          <c:showBubbleSize val="0"/>
        </c:dLbls>
        <c:gapWidth val="75"/>
        <c:overlap val="100"/>
        <c:axId val="90281472"/>
        <c:axId val="90283008"/>
      </c:barChart>
      <c:catAx>
        <c:axId val="9028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solidFill>
                <a:latin typeface="HGP創英角ﾎﾟｯﾌﾟ体" panose="040B0A00000000000000" pitchFamily="50" charset="-128"/>
                <a:ea typeface="HGP創英角ﾎﾟｯﾌﾟ体" panose="040B0A00000000000000" pitchFamily="50" charset="-128"/>
                <a:cs typeface="+mn-cs"/>
              </a:defRPr>
            </a:pPr>
            <a:endParaRPr lang="ja-JP"/>
          </a:p>
        </c:txPr>
        <c:crossAx val="90283008"/>
        <c:crosses val="autoZero"/>
        <c:auto val="1"/>
        <c:lblAlgn val="ctr"/>
        <c:lblOffset val="0"/>
        <c:noMultiLvlLbl val="0"/>
      </c:catAx>
      <c:valAx>
        <c:axId val="90283008"/>
        <c:scaling>
          <c:orientation val="minMax"/>
          <c:max val="25"/>
        </c:scaling>
        <c:delete val="0"/>
        <c:axPos val="l"/>
        <c:title>
          <c:tx>
            <c:rich>
              <a:bodyPr rot="-5400000" spcFirstLastPara="1" vertOverflow="ellipsis" vert="horz" wrap="square" anchor="ctr" anchorCtr="1"/>
              <a:lstStyle/>
              <a:p>
                <a:pPr>
                  <a:defRPr lang="ja-JP" sz="1400" b="1" i="0" u="none" strike="noStrike" kern="1200" baseline="0">
                    <a:solidFill>
                      <a:schemeClr val="tx1"/>
                    </a:solidFill>
                    <a:latin typeface="+mn-lt"/>
                    <a:ea typeface="+mn-ea"/>
                    <a:cs typeface="+mn-cs"/>
                  </a:defRPr>
                </a:pPr>
                <a:r>
                  <a:rPr lang="en-US" altLang="ja-JP" sz="1400" b="1" dirty="0">
                    <a:solidFill>
                      <a:schemeClr val="tx1"/>
                    </a:solidFill>
                  </a:rPr>
                  <a:t>Cooling loss</a:t>
                </a:r>
                <a:r>
                  <a:rPr lang="ja-JP" altLang="en-US" sz="1400" b="1" dirty="0">
                    <a:solidFill>
                      <a:schemeClr val="tx1"/>
                    </a:solidFill>
                  </a:rPr>
                  <a:t>［</a:t>
                </a:r>
                <a:r>
                  <a:rPr lang="en-US" altLang="ja-JP" sz="1400" b="1" dirty="0">
                    <a:solidFill>
                      <a:schemeClr val="tx1"/>
                    </a:solidFill>
                  </a:rPr>
                  <a:t>%</a:t>
                </a:r>
                <a:r>
                  <a:rPr lang="ja-JP" altLang="en-US" sz="1400" b="1" dirty="0">
                    <a:solidFill>
                      <a:schemeClr val="tx1"/>
                    </a:solidFill>
                  </a:rPr>
                  <a:t>］</a:t>
                </a:r>
              </a:p>
            </c:rich>
          </c:tx>
          <c:layout>
            <c:manualLayout>
              <c:xMode val="edge"/>
              <c:yMode val="edge"/>
              <c:x val="7.5521020711193897E-3"/>
              <c:y val="0.28437980617153302"/>
            </c:manualLayout>
          </c:layout>
          <c:overlay val="0"/>
          <c:spPr>
            <a:noFill/>
            <a:ln>
              <a:noFill/>
            </a:ln>
            <a:effectLst/>
          </c:spPr>
        </c:title>
        <c:numFmt formatCode="General" sourceLinked="0"/>
        <c:majorTickMark val="none"/>
        <c:minorTickMark val="none"/>
        <c:tickLblPos val="nextTo"/>
        <c:spPr>
          <a:noFill/>
          <a:ln>
            <a:solidFill>
              <a:srgbClr val="D6D6D6"/>
            </a:solidFill>
          </a:ln>
          <a:effectLst/>
        </c:spPr>
        <c:txPr>
          <a:bodyPr rot="-60000000" spcFirstLastPara="1" vertOverflow="ellipsis" vert="horz" wrap="square" anchor="ctr" anchorCtr="1"/>
          <a:lstStyle/>
          <a:p>
            <a:pPr>
              <a:defRPr lang="ja-JP" sz="1200" b="0" i="0" u="none" strike="noStrike" kern="1200" baseline="0">
                <a:solidFill>
                  <a:schemeClr val="tx1"/>
                </a:solidFill>
                <a:latin typeface="MS PGothic" charset="-128"/>
                <a:ea typeface="MS PGothic" charset="-128"/>
                <a:cs typeface="MS PGothic" charset="-128"/>
              </a:defRPr>
            </a:pPr>
            <a:endParaRPr lang="ja-JP"/>
          </a:p>
        </c:txPr>
        <c:crossAx val="90281472"/>
        <c:crosses val="autoZero"/>
        <c:crossBetween val="between"/>
      </c:valAx>
      <c:spPr>
        <a:solidFill>
          <a:srgbClr val="FFFD78"/>
        </a:solidFill>
        <a:ln>
          <a:solidFill>
            <a:schemeClr val="bg1">
              <a:lumMod val="75000"/>
            </a:schemeClr>
          </a:solidFill>
        </a:ln>
        <a:effectLst/>
      </c:spPr>
    </c:plotArea>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000" b="1"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en-US" altLang="ja-JP" sz="1400" b="1" i="0" u="none" dirty="0">
                <a:solidFill>
                  <a:schemeClr val="tx1"/>
                </a:solidFill>
                <a:latin typeface="Verdana" panose="020B0604030504040204" pitchFamily="34" charset="0"/>
                <a:ea typeface="Verdana" panose="020B0604030504040204" pitchFamily="34" charset="0"/>
                <a:cs typeface="Verdana" panose="020B0604030504040204" pitchFamily="34" charset="0"/>
              </a:rPr>
              <a:t>Figure-3 CO2 discharge</a:t>
            </a:r>
            <a:endParaRPr lang="nb-NO" altLang="ja-JP" sz="1400" b="1" i="0" u="none" dirty="0">
              <a:solidFill>
                <a:schemeClr val="tx1"/>
              </a:solidFill>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20803371198923101"/>
          <c:y val="1.8379223486493498E-2"/>
        </c:manualLayout>
      </c:layout>
      <c:overlay val="0"/>
      <c:spPr>
        <a:noFill/>
        <a:ln>
          <a:noFill/>
        </a:ln>
        <a:effectLst/>
      </c:spPr>
    </c:title>
    <c:autoTitleDeleted val="0"/>
    <c:plotArea>
      <c:layout>
        <c:manualLayout>
          <c:layoutTarget val="inner"/>
          <c:xMode val="edge"/>
          <c:yMode val="edge"/>
          <c:x val="0.211118849363961"/>
          <c:y val="0.144540157544471"/>
          <c:w val="0.76551876921524398"/>
          <c:h val="0.65210354157716599"/>
        </c:manualLayout>
      </c:layout>
      <c:barChart>
        <c:barDir val="col"/>
        <c:grouping val="stacked"/>
        <c:varyColors val="0"/>
        <c:ser>
          <c:idx val="0"/>
          <c:order val="0"/>
          <c:tx>
            <c:strRef>
              <c:f>Sheet1!$B$1</c:f>
              <c:strCache>
                <c:ptCount val="1"/>
                <c:pt idx="0">
                  <c:v>P</c:v>
                </c:pt>
              </c:strCache>
            </c:strRef>
          </c:tx>
          <c:spPr>
            <a:solidFill>
              <a:srgbClr val="828282"/>
            </a:solidFill>
            <a:ln>
              <a:noFill/>
            </a:ln>
            <a:effectLst/>
          </c:spPr>
          <c:invertIfNegative val="0"/>
          <c:dLbls>
            <c:delete val="1"/>
          </c:dLbls>
          <c:cat>
            <c:strRef>
              <c:f>Sheet1!$A$2:$A$3</c:f>
              <c:strCache>
                <c:ptCount val="2"/>
                <c:pt idx="0">
                  <c:v>Conventional combustion</c:v>
                </c:pt>
                <c:pt idx="1">
                  <c:v>New combustion concept</c:v>
                </c:pt>
              </c:strCache>
            </c:strRef>
          </c:cat>
          <c:val>
            <c:numRef>
              <c:f>Sheet1!$B$2:$B$3</c:f>
              <c:numCache>
                <c:formatCode>General</c:formatCode>
                <c:ptCount val="2"/>
                <c:pt idx="0">
                  <c:v>80</c:v>
                </c:pt>
                <c:pt idx="1">
                  <c:v>72</c:v>
                </c:pt>
              </c:numCache>
            </c:numRef>
          </c:val>
          <c:extLst xmlns:c16r2="http://schemas.microsoft.com/office/drawing/2015/06/chart">
            <c:ext xmlns:c16="http://schemas.microsoft.com/office/drawing/2014/chart" uri="{C3380CC4-5D6E-409C-BE32-E72D297353CC}">
              <c16:uniqueId val="{00000000-9E68-415D-9612-BC3A4BCD02F1}"/>
            </c:ext>
          </c:extLst>
        </c:ser>
        <c:dLbls>
          <c:showLegendKey val="0"/>
          <c:showVal val="1"/>
          <c:showCatName val="0"/>
          <c:showSerName val="0"/>
          <c:showPercent val="0"/>
          <c:showBubbleSize val="0"/>
        </c:dLbls>
        <c:gapWidth val="150"/>
        <c:overlap val="100"/>
        <c:axId val="207395072"/>
        <c:axId val="212560896"/>
      </c:barChart>
      <c:catAx>
        <c:axId val="207395072"/>
        <c:scaling>
          <c:orientation val="minMax"/>
        </c:scaling>
        <c:delete val="0"/>
        <c:axPos val="b"/>
        <c:numFmt formatCode="General" sourceLinked="1"/>
        <c:majorTickMark val="none"/>
        <c:minorTickMark val="none"/>
        <c:tickLblPos val="nextTo"/>
        <c:spPr>
          <a:noFill/>
          <a:ln w="19050" cap="flat" cmpd="sng" algn="ctr">
            <a:solidFill>
              <a:schemeClr val="tx1"/>
            </a:solidFill>
            <a:miter lim="800000"/>
          </a:ln>
          <a:effectLst/>
        </c:spPr>
        <c:txPr>
          <a:bodyPr rot="-60000000" spcFirstLastPara="1" vertOverflow="ellipsis" vert="horz" wrap="square" anchor="ctr" anchorCtr="1"/>
          <a:lstStyle/>
          <a:p>
            <a:pPr>
              <a:lnSpc>
                <a:spcPct val="100000"/>
              </a:lnSpc>
              <a:defRPr lang="ja-JP" sz="1000" b="0" i="0" u="none" strike="noStrike" kern="1200" baseline="0">
                <a:solidFill>
                  <a:schemeClr val="tx1"/>
                </a:solidFill>
                <a:latin typeface="+mn-lt"/>
                <a:ea typeface="+mn-ea"/>
                <a:cs typeface="+mn-cs"/>
              </a:defRPr>
            </a:pPr>
            <a:endParaRPr lang="ja-JP"/>
          </a:p>
        </c:txPr>
        <c:crossAx val="212560896"/>
        <c:crosses val="autoZero"/>
        <c:auto val="1"/>
        <c:lblAlgn val="ctr"/>
        <c:lblOffset val="100"/>
        <c:noMultiLvlLbl val="0"/>
      </c:catAx>
      <c:valAx>
        <c:axId val="212560896"/>
        <c:scaling>
          <c:orientation val="minMax"/>
          <c:max val="85"/>
          <c:min val="70"/>
        </c:scaling>
        <c:delete val="0"/>
        <c:axPos val="l"/>
        <c:majorGridlines>
          <c:spPr>
            <a:ln w="3175" cap="flat" cmpd="sng" algn="ctr">
              <a:solidFill>
                <a:schemeClr val="tx1"/>
              </a:solidFill>
              <a:round/>
            </a:ln>
            <a:effectLst/>
          </c:spPr>
        </c:majorGridlines>
        <c:title>
          <c:tx>
            <c:rich>
              <a:bodyPr rot="-5400000" spcFirstLastPara="1" vertOverflow="ellipsis" vert="horz" wrap="square" anchor="ctr" anchorCtr="1"/>
              <a:lstStyle/>
              <a:p>
                <a:pPr>
                  <a:defRPr lang="ja-JP" sz="1330" b="0" i="0" u="none" strike="noStrike" kern="1200" baseline="0">
                    <a:solidFill>
                      <a:schemeClr val="tx1"/>
                    </a:solidFill>
                    <a:latin typeface="+mn-lt"/>
                    <a:ea typeface="+mn-ea"/>
                    <a:cs typeface="+mn-cs"/>
                  </a:defRPr>
                </a:pPr>
                <a:r>
                  <a:rPr lang="en-US" altLang="ja-JP" dirty="0">
                    <a:solidFill>
                      <a:schemeClr val="tx1"/>
                    </a:solidFill>
                    <a:latin typeface="Meiryo UI" panose="020B0604030504040204" pitchFamily="50" charset="-128"/>
                  </a:rPr>
                  <a:t>P[g/km]</a:t>
                </a:r>
                <a:endParaRPr lang="ja-JP" altLang="en-US" dirty="0">
                  <a:solidFill>
                    <a:schemeClr val="tx1"/>
                  </a:solidFill>
                  <a:latin typeface="Meiryo UI" panose="020B0604030504040204" pitchFamily="50" charset="-128"/>
                </a:endParaRPr>
              </a:p>
            </c:rich>
          </c:tx>
          <c:layout>
            <c:manualLayout>
              <c:xMode val="edge"/>
              <c:yMode val="edge"/>
              <c:x val="1.6517983224029802E-2"/>
              <c:y val="0.33602888698029398"/>
            </c:manualLayout>
          </c:layout>
          <c:overlay val="0"/>
          <c:spPr>
            <a:noFill/>
            <a:ln>
              <a:noFill/>
            </a:ln>
            <a:effectLst/>
          </c:spPr>
        </c:title>
        <c:numFmt formatCode="General" sourceLinked="1"/>
        <c:majorTickMark val="none"/>
        <c:minorTickMark val="none"/>
        <c:tickLblPos val="nextTo"/>
        <c:spPr>
          <a:noFill/>
          <a:ln w="19050">
            <a:solidFill>
              <a:schemeClr val="tx1"/>
            </a:solidFill>
            <a:bevel/>
          </a:ln>
          <a:effectLst/>
        </c:spPr>
        <c:txPr>
          <a:bodyPr rot="-6000000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p>
        </c:txPr>
        <c:crossAx val="207395072"/>
        <c:crosses val="autoZero"/>
        <c:crossBetween val="between"/>
        <c:minorUnit val="5"/>
      </c:valAx>
      <c:spPr>
        <a:noFill/>
        <a:ln w="3175">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400" b="0" i="0" u="sng" strike="noStrike" kern="1200" spc="0" baseline="0">
                <a:solidFill>
                  <a:srgbClr val="FF2600"/>
                </a:solidFill>
                <a:latin typeface="HG創英角ﾎﾟｯﾌﾟ体" pitchFamily="49" charset="-128"/>
                <a:ea typeface="HG創英角ﾎﾟｯﾌﾟ体" pitchFamily="49" charset="-128"/>
                <a:cs typeface="MS PGothic" charset="-128"/>
              </a:defRPr>
            </a:pPr>
            <a:r>
              <a:rPr lang="en-US" altLang="ja-JP" sz="1400" u="sng" dirty="0">
                <a:solidFill>
                  <a:srgbClr val="FF2600"/>
                </a:solidFill>
                <a:latin typeface="HG創英角ﾎﾟｯﾌﾟ体" pitchFamily="49" charset="-128"/>
                <a:ea typeface="HG創英角ﾎﾟｯﾌﾟ体" pitchFamily="49" charset="-128"/>
                <a:cs typeface="MS PGothic" charset="-128"/>
              </a:rPr>
              <a:t>Figure-3 CO2 discharge</a:t>
            </a:r>
            <a:endParaRPr lang="nb-NO" altLang="ja-JP" sz="1400" u="sng" dirty="0">
              <a:solidFill>
                <a:srgbClr val="FF2600"/>
              </a:solidFill>
              <a:latin typeface="HG創英角ﾎﾟｯﾌﾟ体" pitchFamily="49" charset="-128"/>
              <a:ea typeface="HG創英角ﾎﾟｯﾌﾟ体" pitchFamily="49" charset="-128"/>
              <a:cs typeface="MS PGothic" charset="-128"/>
            </a:endParaRPr>
          </a:p>
        </c:rich>
      </c:tx>
      <c:layout>
        <c:manualLayout>
          <c:xMode val="edge"/>
          <c:yMode val="edge"/>
          <c:x val="0.301077553464839"/>
          <c:y val="0.88380111786749305"/>
        </c:manualLayout>
      </c:layout>
      <c:overlay val="0"/>
      <c:spPr>
        <a:noFill/>
        <a:ln>
          <a:noFill/>
        </a:ln>
        <a:effectLst/>
      </c:spPr>
    </c:title>
    <c:autoTitleDeleted val="0"/>
    <c:plotArea>
      <c:layout>
        <c:manualLayout>
          <c:layoutTarget val="inner"/>
          <c:xMode val="edge"/>
          <c:yMode val="edge"/>
          <c:x val="0.20534095973852301"/>
          <c:y val="3.79371420880035E-2"/>
          <c:w val="0.75377853711682297"/>
          <c:h val="0.70500342616612"/>
        </c:manualLayout>
      </c:layout>
      <c:barChart>
        <c:barDir val="col"/>
        <c:grouping val="stacked"/>
        <c:varyColors val="0"/>
        <c:ser>
          <c:idx val="0"/>
          <c:order val="0"/>
          <c:tx>
            <c:strRef>
              <c:f>Sheet1!$B$1</c:f>
              <c:strCache>
                <c:ptCount val="1"/>
                <c:pt idx="0">
                  <c:v>P</c:v>
                </c:pt>
              </c:strCache>
            </c:strRef>
          </c:tx>
          <c:spPr>
            <a:solidFill>
              <a:schemeClr val="accent1"/>
            </a:solidFill>
            <a:ln>
              <a:solidFill>
                <a:srgbClr val="005493"/>
              </a:solidFill>
            </a:ln>
            <a:effectLst/>
          </c:spPr>
          <c:invertIfNegative val="0"/>
          <c:dPt>
            <c:idx val="0"/>
            <c:invertIfNegative val="0"/>
            <c:bubble3D val="0"/>
            <c:spPr>
              <a:solidFill>
                <a:schemeClr val="accent1"/>
              </a:solidFill>
              <a:ln>
                <a:solidFill>
                  <a:srgbClr val="002060"/>
                </a:solidFill>
              </a:ln>
              <a:effectLst/>
            </c:spPr>
            <c:extLst xmlns:c16r2="http://schemas.microsoft.com/office/drawing/2015/06/chart">
              <c:ext xmlns:c16="http://schemas.microsoft.com/office/drawing/2014/chart" uri="{C3380CC4-5D6E-409C-BE32-E72D297353CC}">
                <c16:uniqueId val="{00000001-4804-4955-B388-9C9806F9FA22}"/>
              </c:ext>
            </c:extLst>
          </c:dPt>
          <c:dLbls>
            <c:delete val="1"/>
          </c:dLbls>
          <c:cat>
            <c:strRef>
              <c:f>Sheet1!$A$2:$A$3</c:f>
              <c:strCache>
                <c:ptCount val="2"/>
                <c:pt idx="0">
                  <c:v>Conventional combustion</c:v>
                </c:pt>
                <c:pt idx="1">
                  <c:v>New combustion concept</c:v>
                </c:pt>
              </c:strCache>
            </c:strRef>
          </c:cat>
          <c:val>
            <c:numRef>
              <c:f>Sheet1!$B$2:$B$3</c:f>
              <c:numCache>
                <c:formatCode>General</c:formatCode>
                <c:ptCount val="2"/>
                <c:pt idx="0">
                  <c:v>80</c:v>
                </c:pt>
                <c:pt idx="1">
                  <c:v>72</c:v>
                </c:pt>
              </c:numCache>
            </c:numRef>
          </c:val>
          <c:extLst xmlns:c16r2="http://schemas.microsoft.com/office/drawing/2015/06/chart">
            <c:ext xmlns:c16="http://schemas.microsoft.com/office/drawing/2014/chart" uri="{C3380CC4-5D6E-409C-BE32-E72D297353CC}">
              <c16:uniqueId val="{00000000-18B4-4661-AA65-CAC554437DB2}"/>
            </c:ext>
          </c:extLst>
        </c:ser>
        <c:dLbls>
          <c:showLegendKey val="0"/>
          <c:showVal val="1"/>
          <c:showCatName val="0"/>
          <c:showSerName val="0"/>
          <c:showPercent val="0"/>
          <c:showBubbleSize val="0"/>
        </c:dLbls>
        <c:gapWidth val="150"/>
        <c:overlap val="100"/>
        <c:axId val="90390912"/>
        <c:axId val="90392448"/>
      </c:barChart>
      <c:catAx>
        <c:axId val="9039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1" i="0" u="none" strike="noStrike" kern="12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crossAx val="90392448"/>
        <c:crosses val="autoZero"/>
        <c:auto val="1"/>
        <c:lblAlgn val="ctr"/>
        <c:lblOffset val="100"/>
        <c:noMultiLvlLbl val="0"/>
      </c:catAx>
      <c:valAx>
        <c:axId val="90392448"/>
        <c:scaling>
          <c:orientation val="minMax"/>
          <c:max val="85"/>
          <c:min val="70"/>
        </c:scaling>
        <c:delete val="0"/>
        <c:axPos val="l"/>
        <c:majorGridlines>
          <c:spPr>
            <a:ln w="9525" cap="flat" cmpd="sng" algn="ctr">
              <a:solidFill>
                <a:srgbClr val="D6D6D6"/>
              </a:solidFill>
              <a:round/>
            </a:ln>
            <a:effectLst/>
          </c:spPr>
        </c:majorGridlines>
        <c:title>
          <c:tx>
            <c:rich>
              <a:bodyPr rot="-5400000" spcFirstLastPara="1" vertOverflow="ellipsis" vert="horz" wrap="square" anchor="ctr" anchorCtr="1"/>
              <a:lstStyle/>
              <a:p>
                <a:pPr>
                  <a:defRPr lang="ja-JP" sz="1330" b="0" i="0" u="none" strike="noStrike" kern="1200" baseline="0">
                    <a:solidFill>
                      <a:schemeClr val="tx1"/>
                    </a:solidFill>
                    <a:latin typeface="MS PGothic" charset="-128"/>
                    <a:ea typeface="MS PGothic" charset="-128"/>
                    <a:cs typeface="MS PGothic" charset="-128"/>
                  </a:defRPr>
                </a:pPr>
                <a:r>
                  <a:rPr lang="en-US" altLang="ja-JP" dirty="0">
                    <a:solidFill>
                      <a:schemeClr val="tx1"/>
                    </a:solidFill>
                    <a:latin typeface="MS PGothic" charset="-128"/>
                    <a:ea typeface="MS PGothic" charset="-128"/>
                    <a:cs typeface="MS PGothic" charset="-128"/>
                  </a:rPr>
                  <a:t>CO2[g/km]</a:t>
                </a:r>
                <a:endParaRPr lang="ja-JP" altLang="en-US" dirty="0">
                  <a:solidFill>
                    <a:schemeClr val="tx1"/>
                  </a:solidFill>
                  <a:latin typeface="MS PGothic" charset="-128"/>
                  <a:ea typeface="MS PGothic" charset="-128"/>
                  <a:cs typeface="MS PGothic" charset="-128"/>
                </a:endParaRPr>
              </a:p>
            </c:rich>
          </c:tx>
          <c:layout>
            <c:manualLayout>
              <c:xMode val="edge"/>
              <c:yMode val="edge"/>
              <c:x val="2.20125786163522E-2"/>
              <c:y val="0.336028889922177"/>
            </c:manualLayout>
          </c:layout>
          <c:overlay val="0"/>
          <c:spPr>
            <a:noFill/>
            <a:ln>
              <a:noFill/>
            </a:ln>
            <a:effectLst/>
          </c:spPr>
        </c:title>
        <c:numFmt formatCode="General" sourceLinked="1"/>
        <c:majorTickMark val="cross"/>
        <c:minorTickMark val="none"/>
        <c:tickLblPos val="nextTo"/>
        <c:spPr>
          <a:noFill/>
          <a:ln>
            <a:solidFill>
              <a:srgbClr val="D6D6D6"/>
            </a:solidFill>
          </a:ln>
          <a:effectLst/>
        </c:spPr>
        <c:txPr>
          <a:bodyPr rot="-6000000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p>
        </c:txPr>
        <c:crossAx val="90390912"/>
        <c:crosses val="autoZero"/>
        <c:crossBetween val="between"/>
        <c:minorUnit val="5"/>
      </c:valAx>
      <c:spPr>
        <a:solidFill>
          <a:srgbClr val="FFFD78"/>
        </a:solidFill>
        <a:ln>
          <a:solidFill>
            <a:srgbClr val="005493"/>
          </a:solidFill>
        </a:ln>
        <a:effectLst/>
      </c:spPr>
    </c:plotArea>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800" b="1" i="0" u="none" strike="noStrike" kern="1200" spc="0" baseline="0">
                <a:solidFill>
                  <a:schemeClr val="tx1">
                    <a:lumMod val="65000"/>
                    <a:lumOff val="35000"/>
                  </a:schemeClr>
                </a:solidFill>
                <a:latin typeface="+mn-lt"/>
                <a:ea typeface="+mn-ea"/>
                <a:cs typeface="+mn-cs"/>
              </a:defRPr>
            </a:pPr>
            <a:r>
              <a:rPr lang="en-US" altLang="ja-JP" sz="800" b="1" spc="0" dirty="0">
                <a:latin typeface="Meiryo UI" panose="020B0604030504040204" pitchFamily="50" charset="-128"/>
              </a:rPr>
              <a:t>Applying</a:t>
            </a:r>
            <a:r>
              <a:rPr lang="en-US" altLang="ja-JP" sz="800" b="1" spc="0" baseline="0" dirty="0">
                <a:latin typeface="Meiryo UI" panose="020B0604030504040204" pitchFamily="50" charset="-128"/>
              </a:rPr>
              <a:t> the developed simulator</a:t>
            </a:r>
            <a:endParaRPr lang="ja-JP" altLang="en-US" sz="800" b="1" spc="0" dirty="0">
              <a:latin typeface="Meiryo UI" panose="020B0604030504040204" pitchFamily="50" charset="-128"/>
            </a:endParaRPr>
          </a:p>
        </c:rich>
      </c:tx>
      <c:layout>
        <c:manualLayout>
          <c:xMode val="edge"/>
          <c:yMode val="edge"/>
          <c:x val="0.169686179959181"/>
          <c:y val="1.16183778310999E-2"/>
        </c:manualLayout>
      </c:layout>
      <c:overlay val="0"/>
      <c:spPr>
        <a:noFill/>
        <a:ln>
          <a:noFill/>
        </a:ln>
        <a:effectLst/>
      </c:spPr>
    </c:title>
    <c:autoTitleDeleted val="0"/>
    <c:plotArea>
      <c:layout>
        <c:manualLayout>
          <c:layoutTarget val="inner"/>
          <c:xMode val="edge"/>
          <c:yMode val="edge"/>
          <c:x val="0.17901216855719099"/>
          <c:y val="0.13015000828586901"/>
          <c:w val="0.74051477633501595"/>
          <c:h val="0.699788199560054"/>
        </c:manualLayout>
      </c:layout>
      <c:barChart>
        <c:barDir val="col"/>
        <c:grouping val="clustered"/>
        <c:varyColors val="0"/>
        <c:ser>
          <c:idx val="0"/>
          <c:order val="0"/>
          <c:tx>
            <c:strRef>
              <c:f>Sheet1!$B$1</c:f>
              <c:strCache>
                <c:ptCount val="1"/>
                <c:pt idx="0">
                  <c:v>Observed</c:v>
                </c:pt>
              </c:strCache>
            </c:strRef>
          </c:tx>
          <c:spPr>
            <a:solidFill>
              <a:srgbClr val="828282"/>
            </a:solidFill>
            <a:ln>
              <a:noFill/>
            </a:ln>
            <a:effectLst/>
          </c:spPr>
          <c:invertIfNegative val="0"/>
          <c:cat>
            <c:numRef>
              <c:f>Sheet1!$A$2:$A$25</c:f>
              <c:numCache>
                <c:formatCode>General</c:formatCode>
                <c:ptCount val="24"/>
                <c:pt idx="0" formatCode="h:mm">
                  <c:v>0.25</c:v>
                </c:pt>
                <c:pt idx="3" formatCode="h:mm">
                  <c:v>0.27083333333333298</c:v>
                </c:pt>
                <c:pt idx="6" formatCode="h:mm">
                  <c:v>0.29166666666666702</c:v>
                </c:pt>
                <c:pt idx="9" formatCode="h:mm">
                  <c:v>0.3125</c:v>
                </c:pt>
                <c:pt idx="12" formatCode="h:mm">
                  <c:v>0.33333333333333398</c:v>
                </c:pt>
                <c:pt idx="15" formatCode="h:mm">
                  <c:v>0.35416666666666702</c:v>
                </c:pt>
                <c:pt idx="18" formatCode="h:mm">
                  <c:v>0.375000000000001</c:v>
                </c:pt>
                <c:pt idx="21" formatCode="h:mm">
                  <c:v>0.39583333333333398</c:v>
                </c:pt>
              </c:numCache>
            </c:numRef>
          </c:cat>
          <c:val>
            <c:numRef>
              <c:f>Sheet1!$B$2:$B$25</c:f>
              <c:numCache>
                <c:formatCode>General</c:formatCode>
                <c:ptCount val="24"/>
                <c:pt idx="0">
                  <c:v>41000</c:v>
                </c:pt>
                <c:pt idx="1">
                  <c:v>50000</c:v>
                </c:pt>
                <c:pt idx="2">
                  <c:v>61000</c:v>
                </c:pt>
                <c:pt idx="3">
                  <c:v>88000</c:v>
                </c:pt>
                <c:pt idx="4">
                  <c:v>107000</c:v>
                </c:pt>
                <c:pt idx="5">
                  <c:v>125000</c:v>
                </c:pt>
                <c:pt idx="6">
                  <c:v>140000</c:v>
                </c:pt>
                <c:pt idx="7">
                  <c:v>149000</c:v>
                </c:pt>
                <c:pt idx="8">
                  <c:v>148000</c:v>
                </c:pt>
                <c:pt idx="9">
                  <c:v>147500</c:v>
                </c:pt>
                <c:pt idx="10">
                  <c:v>143000</c:v>
                </c:pt>
                <c:pt idx="11">
                  <c:v>141900</c:v>
                </c:pt>
                <c:pt idx="12">
                  <c:v>141900</c:v>
                </c:pt>
                <c:pt idx="13">
                  <c:v>141900</c:v>
                </c:pt>
                <c:pt idx="14">
                  <c:v>141800</c:v>
                </c:pt>
                <c:pt idx="15">
                  <c:v>141800</c:v>
                </c:pt>
                <c:pt idx="16">
                  <c:v>140000</c:v>
                </c:pt>
                <c:pt idx="17">
                  <c:v>135000</c:v>
                </c:pt>
                <c:pt idx="18">
                  <c:v>134000</c:v>
                </c:pt>
                <c:pt idx="19">
                  <c:v>132000</c:v>
                </c:pt>
                <c:pt idx="20">
                  <c:v>132000</c:v>
                </c:pt>
                <c:pt idx="21">
                  <c:v>130000</c:v>
                </c:pt>
                <c:pt idx="22">
                  <c:v>135000</c:v>
                </c:pt>
                <c:pt idx="23">
                  <c:v>137000</c:v>
                </c:pt>
              </c:numCache>
            </c:numRef>
          </c:val>
          <c:extLst xmlns:c16r2="http://schemas.microsoft.com/office/drawing/2015/06/chart">
            <c:ext xmlns:c16="http://schemas.microsoft.com/office/drawing/2014/chart" uri="{C3380CC4-5D6E-409C-BE32-E72D297353CC}">
              <c16:uniqueId val="{00000000-60E0-413B-A6D0-CCAFBE809F2B}"/>
            </c:ext>
          </c:extLst>
        </c:ser>
        <c:ser>
          <c:idx val="1"/>
          <c:order val="1"/>
          <c:tx>
            <c:strRef>
              <c:f>Sheet1!$C$1</c:f>
              <c:strCache>
                <c:ptCount val="1"/>
                <c:pt idx="0">
                  <c:v>Simulation</c:v>
                </c:pt>
              </c:strCache>
            </c:strRef>
          </c:tx>
          <c:spPr>
            <a:solidFill>
              <a:srgbClr val="DC0032"/>
            </a:solidFill>
            <a:ln>
              <a:noFill/>
            </a:ln>
            <a:effectLst/>
          </c:spPr>
          <c:invertIfNegative val="0"/>
          <c:cat>
            <c:numRef>
              <c:f>Sheet1!$A$2:$A$25</c:f>
              <c:numCache>
                <c:formatCode>General</c:formatCode>
                <c:ptCount val="24"/>
                <c:pt idx="0" formatCode="h:mm">
                  <c:v>0.25</c:v>
                </c:pt>
                <c:pt idx="3" formatCode="h:mm">
                  <c:v>0.27083333333333298</c:v>
                </c:pt>
                <c:pt idx="6" formatCode="h:mm">
                  <c:v>0.29166666666666702</c:v>
                </c:pt>
                <c:pt idx="9" formatCode="h:mm">
                  <c:v>0.3125</c:v>
                </c:pt>
                <c:pt idx="12" formatCode="h:mm">
                  <c:v>0.33333333333333398</c:v>
                </c:pt>
                <c:pt idx="15" formatCode="h:mm">
                  <c:v>0.35416666666666702</c:v>
                </c:pt>
                <c:pt idx="18" formatCode="h:mm">
                  <c:v>0.375000000000001</c:v>
                </c:pt>
                <c:pt idx="21" formatCode="h:mm">
                  <c:v>0.39583333333333398</c:v>
                </c:pt>
              </c:numCache>
            </c:numRef>
          </c:cat>
          <c:val>
            <c:numRef>
              <c:f>Sheet1!$C$2:$C$25</c:f>
              <c:numCache>
                <c:formatCode>General</c:formatCode>
                <c:ptCount val="24"/>
                <c:pt idx="0">
                  <c:v>32000</c:v>
                </c:pt>
                <c:pt idx="1">
                  <c:v>59000</c:v>
                </c:pt>
                <c:pt idx="2">
                  <c:v>77200</c:v>
                </c:pt>
                <c:pt idx="3">
                  <c:v>97000</c:v>
                </c:pt>
                <c:pt idx="4">
                  <c:v>117000</c:v>
                </c:pt>
                <c:pt idx="5">
                  <c:v>130000</c:v>
                </c:pt>
                <c:pt idx="6">
                  <c:v>138000</c:v>
                </c:pt>
                <c:pt idx="7">
                  <c:v>140000</c:v>
                </c:pt>
                <c:pt idx="8">
                  <c:v>146000</c:v>
                </c:pt>
                <c:pt idx="9">
                  <c:v>149900</c:v>
                </c:pt>
                <c:pt idx="10">
                  <c:v>144000</c:v>
                </c:pt>
                <c:pt idx="11">
                  <c:v>147000</c:v>
                </c:pt>
                <c:pt idx="12">
                  <c:v>149500</c:v>
                </c:pt>
                <c:pt idx="13">
                  <c:v>145000</c:v>
                </c:pt>
                <c:pt idx="14">
                  <c:v>148000</c:v>
                </c:pt>
                <c:pt idx="15">
                  <c:v>148000</c:v>
                </c:pt>
                <c:pt idx="16">
                  <c:v>147800</c:v>
                </c:pt>
                <c:pt idx="17">
                  <c:v>147000</c:v>
                </c:pt>
                <c:pt idx="18">
                  <c:v>149000</c:v>
                </c:pt>
                <c:pt idx="19">
                  <c:v>147000</c:v>
                </c:pt>
                <c:pt idx="20">
                  <c:v>147000</c:v>
                </c:pt>
                <c:pt idx="21">
                  <c:v>147000</c:v>
                </c:pt>
                <c:pt idx="22">
                  <c:v>143500</c:v>
                </c:pt>
                <c:pt idx="23">
                  <c:v>142500</c:v>
                </c:pt>
              </c:numCache>
            </c:numRef>
          </c:val>
          <c:extLst xmlns:c16r2="http://schemas.microsoft.com/office/drawing/2015/06/chart">
            <c:ext xmlns:c16="http://schemas.microsoft.com/office/drawing/2014/chart" uri="{C3380CC4-5D6E-409C-BE32-E72D297353CC}">
              <c16:uniqueId val="{00000001-60E0-413B-A6D0-CCAFBE809F2B}"/>
            </c:ext>
          </c:extLst>
        </c:ser>
        <c:dLbls>
          <c:showLegendKey val="0"/>
          <c:showVal val="0"/>
          <c:showCatName val="0"/>
          <c:showSerName val="0"/>
          <c:showPercent val="0"/>
          <c:showBubbleSize val="0"/>
        </c:dLbls>
        <c:gapWidth val="120"/>
        <c:axId val="90415104"/>
        <c:axId val="90417024"/>
      </c:barChart>
      <c:catAx>
        <c:axId val="90415104"/>
        <c:scaling>
          <c:orientation val="minMax"/>
          <c:min val="0.25"/>
        </c:scaling>
        <c:delete val="0"/>
        <c:axPos val="b"/>
        <c:title>
          <c:tx>
            <c:rich>
              <a:bodyPr rot="0" spcFirstLastPara="1" vertOverflow="ellipsis" vert="horz" wrap="square" anchor="ctr" anchorCtr="1"/>
              <a:lstStyle/>
              <a:p>
                <a:pPr>
                  <a:defRPr lang="ja-JP" sz="800" b="0" i="0" u="none" strike="noStrike" kern="1200" baseline="0">
                    <a:solidFill>
                      <a:schemeClr val="tx1">
                        <a:lumMod val="65000"/>
                        <a:lumOff val="35000"/>
                      </a:schemeClr>
                    </a:solidFill>
                    <a:latin typeface="+mn-lt"/>
                    <a:ea typeface="+mn-ea"/>
                    <a:cs typeface="+mn-cs"/>
                  </a:defRPr>
                </a:pPr>
                <a:r>
                  <a:rPr lang="en-US" altLang="ja-JP" sz="800" dirty="0">
                    <a:latin typeface="Meiryo UI" panose="020B0604030504040204" pitchFamily="50" charset="-128"/>
                  </a:rPr>
                  <a:t>Time</a:t>
                </a:r>
                <a:endParaRPr lang="ja-JP" altLang="en-US" sz="800" dirty="0">
                  <a:latin typeface="Meiryo UI" panose="020B0604030504040204" pitchFamily="50" charset="-128"/>
                </a:endParaRPr>
              </a:p>
            </c:rich>
          </c:tx>
          <c:layout>
            <c:manualLayout>
              <c:xMode val="edge"/>
              <c:yMode val="edge"/>
              <c:x val="0.493476317802227"/>
              <c:y val="0.90828337218989796"/>
            </c:manualLayout>
          </c:layout>
          <c:overlay val="0"/>
          <c:spPr>
            <a:noFill/>
            <a:ln>
              <a:noFill/>
            </a:ln>
            <a:effectLst/>
          </c:spPr>
        </c:title>
        <c:numFmt formatCode="h:mm" sourceLinked="1"/>
        <c:majorTickMark val="none"/>
        <c:minorTickMark val="none"/>
        <c:tickLblPos val="nextTo"/>
        <c:spPr>
          <a:noFill/>
          <a:ln w="19050" cap="flat" cmpd="sng" algn="ctr">
            <a:solidFill>
              <a:srgbClr val="828282"/>
            </a:solidFill>
            <a:round/>
          </a:ln>
          <a:effectLst/>
        </c:spPr>
        <c:txPr>
          <a:bodyPr rot="-60000000" spcFirstLastPara="1" vertOverflow="ellipsis" vert="horz" wrap="square" anchor="ctr" anchorCtr="1"/>
          <a:lstStyle/>
          <a:p>
            <a:pPr>
              <a:defRPr lang="ja-JP" sz="800" b="0" i="0" u="none" strike="noStrike" kern="1200" baseline="0">
                <a:solidFill>
                  <a:schemeClr val="tx1">
                    <a:lumMod val="65000"/>
                    <a:lumOff val="35000"/>
                  </a:schemeClr>
                </a:solidFill>
                <a:latin typeface="Verdana" charset="0"/>
                <a:ea typeface="Verdana" charset="0"/>
                <a:cs typeface="Verdana" charset="0"/>
              </a:defRPr>
            </a:pPr>
            <a:endParaRPr lang="ja-JP"/>
          </a:p>
        </c:txPr>
        <c:crossAx val="90417024"/>
        <c:crosses val="autoZero"/>
        <c:auto val="1"/>
        <c:lblAlgn val="ctr"/>
        <c:lblOffset val="0"/>
        <c:noMultiLvlLbl val="0"/>
      </c:catAx>
      <c:valAx>
        <c:axId val="90417024"/>
        <c:scaling>
          <c:orientation val="minMax"/>
          <c:max val="200000"/>
        </c:scaling>
        <c:delete val="0"/>
        <c:axPos val="l"/>
        <c:majorGridlines>
          <c:spPr>
            <a:ln w="3175" cap="flat" cmpd="sng" algn="ctr">
              <a:solidFill>
                <a:schemeClr val="tx1"/>
              </a:solidFill>
              <a:round/>
            </a:ln>
            <a:effectLst/>
          </c:spPr>
        </c:majorGridlines>
        <c:title>
          <c:tx>
            <c:rich>
              <a:bodyPr rot="-5400000" spcFirstLastPara="1" vertOverflow="ellipsis" vert="horz" wrap="square" anchor="ctr" anchorCtr="1"/>
              <a:lstStyle/>
              <a:p>
                <a:pPr>
                  <a:defRPr lang="ja-JP" sz="800" b="0" i="0" u="none" strike="noStrike" kern="1200" baseline="0">
                    <a:solidFill>
                      <a:schemeClr val="tx1">
                        <a:lumMod val="65000"/>
                        <a:lumOff val="35000"/>
                      </a:schemeClr>
                    </a:solidFill>
                    <a:latin typeface="+mn-lt"/>
                    <a:ea typeface="+mn-ea"/>
                    <a:cs typeface="+mn-cs"/>
                  </a:defRPr>
                </a:pPr>
                <a:r>
                  <a:rPr lang="en-US" altLang="ja-JP" sz="800" dirty="0">
                    <a:latin typeface="Meiryo UI" panose="020B0604030504040204" pitchFamily="50" charset="-128"/>
                  </a:rPr>
                  <a:t>Traffic Volume [vch.]</a:t>
                </a:r>
                <a:endParaRPr lang="ja-JP" altLang="en-US" sz="800" dirty="0">
                  <a:latin typeface="Meiryo UI" panose="020B0604030504040204" pitchFamily="50" charset="-128"/>
                </a:endParaRPr>
              </a:p>
            </c:rich>
          </c:tx>
          <c:layout>
            <c:manualLayout>
              <c:xMode val="edge"/>
              <c:yMode val="edge"/>
              <c:x val="0"/>
              <c:y val="0.13748584024390001"/>
            </c:manualLayout>
          </c:layout>
          <c:overlay val="0"/>
          <c:spPr>
            <a:noFill/>
            <a:ln>
              <a:noFill/>
            </a:ln>
            <a:effectLst/>
          </c:spPr>
        </c:title>
        <c:numFmt formatCode="General" sourceLinked="0"/>
        <c:majorTickMark val="none"/>
        <c:minorTickMark val="none"/>
        <c:tickLblPos val="nextTo"/>
        <c:spPr>
          <a:noFill/>
          <a:ln w="19050">
            <a:solidFill>
              <a:schemeClr val="tx1"/>
            </a:solidFill>
          </a:ln>
          <a:effectLst/>
        </c:spPr>
        <c:txPr>
          <a:bodyPr rot="-60000000" spcFirstLastPara="1" vertOverflow="ellipsis" vert="horz" wrap="square" anchor="ctr" anchorCtr="1"/>
          <a:lstStyle/>
          <a:p>
            <a:pPr>
              <a:defRPr lang="ja-JP" sz="800" b="0" i="0" u="none" strike="noStrike" kern="1200" baseline="0">
                <a:solidFill>
                  <a:schemeClr val="tx1">
                    <a:lumMod val="65000"/>
                    <a:lumOff val="35000"/>
                  </a:schemeClr>
                </a:solidFill>
                <a:latin typeface="Verdana" charset="0"/>
                <a:ea typeface="Verdana" charset="0"/>
                <a:cs typeface="Verdana" charset="0"/>
              </a:defRPr>
            </a:pPr>
            <a:endParaRPr lang="ja-JP"/>
          </a:p>
        </c:txPr>
        <c:crossAx val="90415104"/>
        <c:crosses val="autoZero"/>
        <c:crossBetween val="between"/>
        <c:majorUnit val="50000"/>
      </c:valAx>
      <c:spPr>
        <a:noFill/>
        <a:ln w="3175">
          <a:solidFill>
            <a:schemeClr val="tx1"/>
          </a:solidFill>
        </a:ln>
        <a:effectLst/>
      </c:spPr>
    </c:plotArea>
    <c:legend>
      <c:legendPos val="t"/>
      <c:layout>
        <c:manualLayout>
          <c:xMode val="edge"/>
          <c:yMode val="edge"/>
          <c:x val="0.51368121428244395"/>
          <c:y val="0.134962055258803"/>
          <c:w val="0.40212553535939699"/>
          <c:h val="0.127053022753224"/>
        </c:manualLayout>
      </c:layout>
      <c:overlay val="1"/>
      <c:spPr>
        <a:noFill/>
        <a:ln>
          <a:noFill/>
        </a:ln>
        <a:effectLst/>
      </c:spPr>
      <c:txPr>
        <a:bodyPr rot="0" spcFirstLastPara="1" vertOverflow="ellipsis" vert="horz" wrap="square" anchor="ctr" anchorCtr="1"/>
        <a:lstStyle/>
        <a:p>
          <a:pPr>
            <a:defRPr lang="ja-JP"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700221701029594E-2"/>
          <c:y val="5.8074560293528997E-2"/>
          <c:w val="0.67898971512068396"/>
          <c:h val="0.73961265993439895"/>
        </c:manualLayout>
      </c:layout>
      <c:barChart>
        <c:barDir val="col"/>
        <c:grouping val="clustered"/>
        <c:varyColors val="0"/>
        <c:ser>
          <c:idx val="0"/>
          <c:order val="0"/>
          <c:tx>
            <c:strRef>
              <c:f>Sheet1!$B$1</c:f>
              <c:strCache>
                <c:ptCount val="1"/>
                <c:pt idx="0">
                  <c:v>A</c:v>
                </c:pt>
              </c:strCache>
            </c:strRef>
          </c:tx>
          <c:spPr>
            <a:solidFill>
              <a:schemeClr val="accent1"/>
            </a:solidFill>
            <a:ln>
              <a:noFill/>
            </a:ln>
            <a:effectLst/>
          </c:spPr>
          <c:invertIfNegative val="0"/>
          <c:cat>
            <c:numRef>
              <c:f>Sheet1!$A$2</c:f>
              <c:numCache>
                <c:formatCode>General</c:formatCode>
                <c:ptCount val="1"/>
                <c:pt idx="0">
                  <c:v>2010</c:v>
                </c:pt>
              </c:numCache>
            </c:numRef>
          </c:cat>
          <c:val>
            <c:numRef>
              <c:f>Sheet1!$B$2</c:f>
              <c:numCache>
                <c:formatCode>General</c:formatCode>
                <c:ptCount val="1"/>
                <c:pt idx="0">
                  <c:v>3.2</c:v>
                </c:pt>
              </c:numCache>
            </c:numRef>
          </c:val>
          <c:extLst xmlns:c16r2="http://schemas.microsoft.com/office/drawing/2015/06/chart">
            <c:ext xmlns:c16="http://schemas.microsoft.com/office/drawing/2014/chart" uri="{C3380CC4-5D6E-409C-BE32-E72D297353CC}">
              <c16:uniqueId val="{00000000-C7AF-42E6-AD00-2769AE30F733}"/>
            </c:ext>
          </c:extLst>
        </c:ser>
        <c:ser>
          <c:idx val="1"/>
          <c:order val="1"/>
          <c:tx>
            <c:strRef>
              <c:f>Sheet1!$C$1</c:f>
              <c:strCache>
                <c:ptCount val="1"/>
                <c:pt idx="0">
                  <c:v>B</c:v>
                </c:pt>
              </c:strCache>
            </c:strRef>
          </c:tx>
          <c:spPr>
            <a:solidFill>
              <a:srgbClr val="828282"/>
            </a:solidFill>
            <a:ln>
              <a:noFill/>
            </a:ln>
            <a:effectLst/>
          </c:spPr>
          <c:invertIfNegative val="0"/>
          <c:cat>
            <c:numRef>
              <c:f>Sheet1!$A$2</c:f>
              <c:numCache>
                <c:formatCode>General</c:formatCode>
                <c:ptCount val="1"/>
                <c:pt idx="0">
                  <c:v>2010</c:v>
                </c:pt>
              </c:numCache>
            </c:numRef>
          </c:cat>
          <c:val>
            <c:numRef>
              <c:f>Sheet1!$C$2</c:f>
              <c:numCache>
                <c:formatCode>General</c:formatCode>
                <c:ptCount val="1"/>
                <c:pt idx="0">
                  <c:v>3.7</c:v>
                </c:pt>
              </c:numCache>
            </c:numRef>
          </c:val>
          <c:extLst xmlns:c16r2="http://schemas.microsoft.com/office/drawing/2015/06/chart">
            <c:ext xmlns:c16="http://schemas.microsoft.com/office/drawing/2014/chart" uri="{C3380CC4-5D6E-409C-BE32-E72D297353CC}">
              <c16:uniqueId val="{00000003-C7AF-42E6-AD00-2769AE30F733}"/>
            </c:ext>
          </c:extLst>
        </c:ser>
        <c:ser>
          <c:idx val="2"/>
          <c:order val="2"/>
          <c:tx>
            <c:strRef>
              <c:f>Sheet1!$D$1</c:f>
              <c:strCache>
                <c:ptCount val="1"/>
                <c:pt idx="0">
                  <c:v>C</c:v>
                </c:pt>
              </c:strCache>
            </c:strRef>
          </c:tx>
          <c:spPr>
            <a:solidFill>
              <a:srgbClr val="B9D7EB"/>
            </a:solidFill>
            <a:ln>
              <a:noFill/>
            </a:ln>
            <a:effectLst/>
          </c:spPr>
          <c:invertIfNegative val="0"/>
          <c:cat>
            <c:numRef>
              <c:f>Sheet1!$A$2</c:f>
              <c:numCache>
                <c:formatCode>General</c:formatCode>
                <c:ptCount val="1"/>
                <c:pt idx="0">
                  <c:v>2010</c:v>
                </c:pt>
              </c:numCache>
            </c:numRef>
          </c:cat>
          <c:val>
            <c:numRef>
              <c:f>Sheet1!$D$2</c:f>
              <c:numCache>
                <c:formatCode>General</c:formatCode>
                <c:ptCount val="1"/>
                <c:pt idx="0">
                  <c:v>2</c:v>
                </c:pt>
              </c:numCache>
            </c:numRef>
          </c:val>
          <c:extLst xmlns:c16r2="http://schemas.microsoft.com/office/drawing/2015/06/chart">
            <c:ext xmlns:c16="http://schemas.microsoft.com/office/drawing/2014/chart" uri="{C3380CC4-5D6E-409C-BE32-E72D297353CC}">
              <c16:uniqueId val="{00000004-C7AF-42E6-AD00-2769AE30F733}"/>
            </c:ext>
          </c:extLst>
        </c:ser>
        <c:ser>
          <c:idx val="3"/>
          <c:order val="3"/>
          <c:tx>
            <c:strRef>
              <c:f>Sheet1!$E$1</c:f>
              <c:strCache>
                <c:ptCount val="1"/>
                <c:pt idx="0">
                  <c:v>D</c:v>
                </c:pt>
              </c:strCache>
            </c:strRef>
          </c:tx>
          <c:spPr>
            <a:solidFill>
              <a:srgbClr val="34B78F"/>
            </a:solidFill>
            <a:ln>
              <a:noFill/>
            </a:ln>
            <a:effectLst/>
          </c:spPr>
          <c:invertIfNegative val="0"/>
          <c:cat>
            <c:numRef>
              <c:f>Sheet1!$A$2</c:f>
              <c:numCache>
                <c:formatCode>General</c:formatCode>
                <c:ptCount val="1"/>
                <c:pt idx="0">
                  <c:v>2010</c:v>
                </c:pt>
              </c:numCache>
            </c:numRef>
          </c:cat>
          <c:val>
            <c:numRef>
              <c:f>Sheet1!$E$2</c:f>
              <c:numCache>
                <c:formatCode>General</c:formatCode>
                <c:ptCount val="1"/>
                <c:pt idx="0">
                  <c:v>2.2000000000000002</c:v>
                </c:pt>
              </c:numCache>
            </c:numRef>
          </c:val>
          <c:extLst xmlns:c16r2="http://schemas.microsoft.com/office/drawing/2015/06/chart">
            <c:ext xmlns:c16="http://schemas.microsoft.com/office/drawing/2014/chart" uri="{C3380CC4-5D6E-409C-BE32-E72D297353CC}">
              <c16:uniqueId val="{00000007-C7AF-42E6-AD00-2769AE30F733}"/>
            </c:ext>
          </c:extLst>
        </c:ser>
        <c:ser>
          <c:idx val="4"/>
          <c:order val="4"/>
          <c:tx>
            <c:strRef>
              <c:f>Sheet1!$F$1</c:f>
              <c:strCache>
                <c:ptCount val="1"/>
                <c:pt idx="0">
                  <c:v>E</c:v>
                </c:pt>
              </c:strCache>
            </c:strRef>
          </c:tx>
          <c:spPr>
            <a:solidFill>
              <a:srgbClr val="A77BCA"/>
            </a:solidFill>
            <a:ln>
              <a:noFill/>
            </a:ln>
            <a:effectLst/>
          </c:spPr>
          <c:invertIfNegative val="0"/>
          <c:cat>
            <c:numRef>
              <c:f>Sheet1!$A$2</c:f>
              <c:numCache>
                <c:formatCode>General</c:formatCode>
                <c:ptCount val="1"/>
                <c:pt idx="0">
                  <c:v>2010</c:v>
                </c:pt>
              </c:numCache>
            </c:numRef>
          </c:cat>
          <c:val>
            <c:numRef>
              <c:f>Sheet1!$F$2</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8-C7AF-42E6-AD00-2769AE30F733}"/>
            </c:ext>
          </c:extLst>
        </c:ser>
        <c:ser>
          <c:idx val="5"/>
          <c:order val="5"/>
          <c:tx>
            <c:strRef>
              <c:f>Sheet1!$G$1</c:f>
              <c:strCache>
                <c:ptCount val="1"/>
                <c:pt idx="0">
                  <c:v>F</c:v>
                </c:pt>
              </c:strCache>
            </c:strRef>
          </c:tx>
          <c:spPr>
            <a:solidFill>
              <a:srgbClr val="0092BD"/>
            </a:solidFill>
            <a:ln>
              <a:noFill/>
            </a:ln>
            <a:effectLst/>
          </c:spPr>
          <c:invertIfNegative val="0"/>
          <c:cat>
            <c:numRef>
              <c:f>Sheet1!$A$2</c:f>
              <c:numCache>
                <c:formatCode>General</c:formatCode>
                <c:ptCount val="1"/>
                <c:pt idx="0">
                  <c:v>2010</c:v>
                </c:pt>
              </c:numCache>
            </c:numRef>
          </c:cat>
          <c:val>
            <c:numRef>
              <c:f>Sheet1!$G$2</c:f>
              <c:numCache>
                <c:formatCode>General</c:formatCode>
                <c:ptCount val="1"/>
                <c:pt idx="0">
                  <c:v>2.8</c:v>
                </c:pt>
              </c:numCache>
            </c:numRef>
          </c:val>
          <c:extLst xmlns:c16r2="http://schemas.microsoft.com/office/drawing/2015/06/chart">
            <c:ext xmlns:c16="http://schemas.microsoft.com/office/drawing/2014/chart" uri="{C3380CC4-5D6E-409C-BE32-E72D297353CC}">
              <c16:uniqueId val="{00000009-C7AF-42E6-AD00-2769AE30F733}"/>
            </c:ext>
          </c:extLst>
        </c:ser>
        <c:ser>
          <c:idx val="6"/>
          <c:order val="6"/>
          <c:tx>
            <c:strRef>
              <c:f>Sheet1!$H$1</c:f>
              <c:strCache>
                <c:ptCount val="1"/>
                <c:pt idx="0">
                  <c:v>G</c:v>
                </c:pt>
              </c:strCache>
            </c:strRef>
          </c:tx>
          <c:spPr>
            <a:solidFill>
              <a:srgbClr val="004386"/>
            </a:solidFill>
            <a:ln>
              <a:noFill/>
            </a:ln>
            <a:effectLst/>
          </c:spPr>
          <c:invertIfNegative val="0"/>
          <c:cat>
            <c:numRef>
              <c:f>Sheet1!$A$2</c:f>
              <c:numCache>
                <c:formatCode>General</c:formatCode>
                <c:ptCount val="1"/>
                <c:pt idx="0">
                  <c:v>2010</c:v>
                </c:pt>
              </c:numCache>
            </c:numRef>
          </c:cat>
          <c:val>
            <c:numRef>
              <c:f>Sheet1!$H$2</c:f>
              <c:numCache>
                <c:formatCode>General</c:formatCode>
                <c:ptCount val="1"/>
                <c:pt idx="0">
                  <c:v>2.5</c:v>
                </c:pt>
              </c:numCache>
            </c:numRef>
          </c:val>
          <c:extLst xmlns:c16r2="http://schemas.microsoft.com/office/drawing/2015/06/chart">
            <c:ext xmlns:c16="http://schemas.microsoft.com/office/drawing/2014/chart" uri="{C3380CC4-5D6E-409C-BE32-E72D297353CC}">
              <c16:uniqueId val="{0000000A-C7AF-42E6-AD00-2769AE30F733}"/>
            </c:ext>
          </c:extLst>
        </c:ser>
        <c:ser>
          <c:idx val="7"/>
          <c:order val="7"/>
          <c:tx>
            <c:strRef>
              <c:f>Sheet1!$I$1</c:f>
              <c:strCache>
                <c:ptCount val="1"/>
                <c:pt idx="0">
                  <c:v>H</c:v>
                </c:pt>
              </c:strCache>
            </c:strRef>
          </c:tx>
          <c:spPr>
            <a:solidFill>
              <a:srgbClr val="EF60A3"/>
            </a:solidFill>
            <a:ln>
              <a:noFill/>
            </a:ln>
            <a:effectLst/>
          </c:spPr>
          <c:invertIfNegative val="0"/>
          <c:cat>
            <c:numRef>
              <c:f>Sheet1!$A$2</c:f>
              <c:numCache>
                <c:formatCode>General</c:formatCode>
                <c:ptCount val="1"/>
                <c:pt idx="0">
                  <c:v>2010</c:v>
                </c:pt>
              </c:numCache>
            </c:numRef>
          </c:cat>
          <c:val>
            <c:numRef>
              <c:f>Sheet1!$I$2</c:f>
              <c:numCache>
                <c:formatCode>General</c:formatCode>
                <c:ptCount val="1"/>
                <c:pt idx="0">
                  <c:v>1.2</c:v>
                </c:pt>
              </c:numCache>
            </c:numRef>
          </c:val>
          <c:extLst xmlns:c16r2="http://schemas.microsoft.com/office/drawing/2015/06/chart">
            <c:ext xmlns:c16="http://schemas.microsoft.com/office/drawing/2014/chart" uri="{C3380CC4-5D6E-409C-BE32-E72D297353CC}">
              <c16:uniqueId val="{0000000B-C7AF-42E6-AD00-2769AE30F733}"/>
            </c:ext>
          </c:extLst>
        </c:ser>
        <c:dLbls>
          <c:showLegendKey val="0"/>
          <c:showVal val="0"/>
          <c:showCatName val="0"/>
          <c:showSerName val="0"/>
          <c:showPercent val="0"/>
          <c:showBubbleSize val="0"/>
        </c:dLbls>
        <c:gapWidth val="400"/>
        <c:overlap val="-69"/>
        <c:axId val="429193088"/>
        <c:axId val="429194624"/>
      </c:barChart>
      <c:catAx>
        <c:axId val="429193088"/>
        <c:scaling>
          <c:orientation val="minMax"/>
        </c:scaling>
        <c:delete val="0"/>
        <c:axPos val="b"/>
        <c:numFmt formatCode="General" sourceLinked="1"/>
        <c:majorTickMark val="none"/>
        <c:minorTickMark val="none"/>
        <c:tickLblPos val="nextTo"/>
        <c:spPr>
          <a:noFill/>
          <a:ln w="19050" cap="flat" cmpd="sng" algn="ctr">
            <a:solidFill>
              <a:srgbClr val="000000"/>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crossAx val="429194624"/>
        <c:crosses val="autoZero"/>
        <c:auto val="1"/>
        <c:lblAlgn val="ctr"/>
        <c:lblOffset val="100"/>
        <c:noMultiLvlLbl val="0"/>
      </c:catAx>
      <c:valAx>
        <c:axId val="429194624"/>
        <c:scaling>
          <c:orientation val="minMax"/>
          <c:max val="4.5"/>
        </c:scaling>
        <c:delete val="0"/>
        <c:axPos val="l"/>
        <c:majorGridlines>
          <c:spPr>
            <a:ln w="3175" cap="flat" cmpd="sng" algn="ctr">
              <a:solidFill>
                <a:srgbClr val="000000"/>
              </a:solidFill>
              <a:round/>
            </a:ln>
            <a:effectLst/>
          </c:spPr>
        </c:majorGridlines>
        <c:numFmt formatCode="General" sourceLinked="1"/>
        <c:majorTickMark val="none"/>
        <c:minorTickMark val="none"/>
        <c:tickLblPos val="nextTo"/>
        <c:spPr>
          <a:noFill/>
          <a:ln w="19050">
            <a:solidFill>
              <a:srgbClr val="000000"/>
            </a:solidFill>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crossAx val="429193088"/>
        <c:crosses val="autoZero"/>
        <c:crossBetween val="between"/>
      </c:valAx>
      <c:spPr>
        <a:noFill/>
        <a:ln w="3175">
          <a:solidFill>
            <a:srgbClr val="000000"/>
          </a:solidFill>
        </a:ln>
        <a:effectLst/>
      </c:spPr>
    </c:plotArea>
    <c:legend>
      <c:legendPos val="r"/>
      <c:layout>
        <c:manualLayout>
          <c:xMode val="edge"/>
          <c:yMode val="edge"/>
          <c:x val="0.84704985949132106"/>
          <c:y val="7.6027862279625602E-2"/>
          <c:w val="0.12200766045116"/>
          <c:h val="0.77178530699215397"/>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800" b="1" i="0" u="none" strike="noStrike" kern="1200" spc="-10" baseline="0">
                <a:solidFill>
                  <a:schemeClr val="tx1">
                    <a:lumMod val="65000"/>
                    <a:lumOff val="35000"/>
                  </a:schemeClr>
                </a:solidFill>
                <a:latin typeface="+mn-lt"/>
                <a:ea typeface="+mn-ea"/>
                <a:cs typeface="+mn-cs"/>
              </a:defRPr>
            </a:pPr>
            <a:r>
              <a:rPr lang="en-US" altLang="ja-JP" sz="800" b="1" spc="-10" baseline="0" dirty="0">
                <a:latin typeface="Meiryo UI" panose="020B0604030504040204" pitchFamily="50" charset="-128"/>
              </a:rPr>
              <a:t>Result of applying previous simulator in Shanghai</a:t>
            </a:r>
            <a:endParaRPr lang="ja-JP" altLang="en-US" sz="800" b="1" spc="-10" baseline="0" dirty="0">
              <a:latin typeface="Meiryo UI" panose="020B0604030504040204" pitchFamily="50" charset="-128"/>
            </a:endParaRPr>
          </a:p>
        </c:rich>
      </c:tx>
      <c:layout>
        <c:manualLayout>
          <c:xMode val="edge"/>
          <c:yMode val="edge"/>
          <c:x val="0.19107499939636999"/>
          <c:y val="1.16183778310999E-2"/>
        </c:manualLayout>
      </c:layout>
      <c:overlay val="0"/>
      <c:spPr>
        <a:noFill/>
        <a:ln>
          <a:noFill/>
        </a:ln>
        <a:effectLst/>
      </c:spPr>
    </c:title>
    <c:autoTitleDeleted val="0"/>
    <c:plotArea>
      <c:layout>
        <c:manualLayout>
          <c:layoutTarget val="inner"/>
          <c:xMode val="edge"/>
          <c:yMode val="edge"/>
          <c:x val="0.19411309248437"/>
          <c:y val="0.13015000828586901"/>
          <c:w val="0.75745565513623403"/>
          <c:h val="0.699788199560054"/>
        </c:manualLayout>
      </c:layout>
      <c:barChart>
        <c:barDir val="col"/>
        <c:grouping val="clustered"/>
        <c:varyColors val="0"/>
        <c:ser>
          <c:idx val="0"/>
          <c:order val="0"/>
          <c:tx>
            <c:strRef>
              <c:f>Sheet1!$B$1</c:f>
              <c:strCache>
                <c:ptCount val="1"/>
                <c:pt idx="0">
                  <c:v>Observed</c:v>
                </c:pt>
              </c:strCache>
            </c:strRef>
          </c:tx>
          <c:spPr>
            <a:solidFill>
              <a:srgbClr val="828282"/>
            </a:solidFill>
            <a:ln>
              <a:noFill/>
            </a:ln>
            <a:effectLst/>
          </c:spPr>
          <c:invertIfNegative val="0"/>
          <c:cat>
            <c:numRef>
              <c:f>Sheet1!$A$2:$A$25</c:f>
              <c:numCache>
                <c:formatCode>General</c:formatCode>
                <c:ptCount val="24"/>
                <c:pt idx="0" formatCode="h:mm">
                  <c:v>0.25</c:v>
                </c:pt>
                <c:pt idx="3" formatCode="h:mm">
                  <c:v>0.27083333333333298</c:v>
                </c:pt>
                <c:pt idx="6" formatCode="h:mm">
                  <c:v>0.29166666666666702</c:v>
                </c:pt>
                <c:pt idx="9" formatCode="h:mm">
                  <c:v>0.3125</c:v>
                </c:pt>
                <c:pt idx="12" formatCode="h:mm">
                  <c:v>0.33333333333333398</c:v>
                </c:pt>
                <c:pt idx="15" formatCode="h:mm">
                  <c:v>0.35416666666666702</c:v>
                </c:pt>
                <c:pt idx="18" formatCode="h:mm">
                  <c:v>0.375000000000001</c:v>
                </c:pt>
                <c:pt idx="21" formatCode="h:mm">
                  <c:v>0.39583333333333398</c:v>
                </c:pt>
              </c:numCache>
            </c:numRef>
          </c:cat>
          <c:val>
            <c:numRef>
              <c:f>Sheet1!$B$2:$B$25</c:f>
              <c:numCache>
                <c:formatCode>General</c:formatCode>
                <c:ptCount val="24"/>
                <c:pt idx="0">
                  <c:v>41000</c:v>
                </c:pt>
                <c:pt idx="1">
                  <c:v>50000</c:v>
                </c:pt>
                <c:pt idx="2">
                  <c:v>61000</c:v>
                </c:pt>
                <c:pt idx="3">
                  <c:v>88000</c:v>
                </c:pt>
                <c:pt idx="4">
                  <c:v>107000</c:v>
                </c:pt>
                <c:pt idx="5">
                  <c:v>125000</c:v>
                </c:pt>
                <c:pt idx="6">
                  <c:v>140000</c:v>
                </c:pt>
                <c:pt idx="7">
                  <c:v>149000</c:v>
                </c:pt>
                <c:pt idx="8">
                  <c:v>148000</c:v>
                </c:pt>
                <c:pt idx="9">
                  <c:v>147500</c:v>
                </c:pt>
                <c:pt idx="10">
                  <c:v>143000</c:v>
                </c:pt>
                <c:pt idx="11">
                  <c:v>141900</c:v>
                </c:pt>
                <c:pt idx="12">
                  <c:v>141900</c:v>
                </c:pt>
                <c:pt idx="13">
                  <c:v>141900</c:v>
                </c:pt>
                <c:pt idx="14">
                  <c:v>141800</c:v>
                </c:pt>
                <c:pt idx="15">
                  <c:v>141800</c:v>
                </c:pt>
                <c:pt idx="16">
                  <c:v>140000</c:v>
                </c:pt>
                <c:pt idx="17">
                  <c:v>135000</c:v>
                </c:pt>
                <c:pt idx="18">
                  <c:v>134000</c:v>
                </c:pt>
                <c:pt idx="19">
                  <c:v>132000</c:v>
                </c:pt>
                <c:pt idx="20">
                  <c:v>132000</c:v>
                </c:pt>
                <c:pt idx="21">
                  <c:v>130000</c:v>
                </c:pt>
                <c:pt idx="22">
                  <c:v>135000</c:v>
                </c:pt>
                <c:pt idx="23">
                  <c:v>137000</c:v>
                </c:pt>
              </c:numCache>
            </c:numRef>
          </c:val>
          <c:extLst xmlns:c16r2="http://schemas.microsoft.com/office/drawing/2015/06/chart">
            <c:ext xmlns:c16="http://schemas.microsoft.com/office/drawing/2014/chart" uri="{C3380CC4-5D6E-409C-BE32-E72D297353CC}">
              <c16:uniqueId val="{00000000-976F-4021-8534-BB510CE0DFE5}"/>
            </c:ext>
          </c:extLst>
        </c:ser>
        <c:ser>
          <c:idx val="1"/>
          <c:order val="1"/>
          <c:tx>
            <c:strRef>
              <c:f>Sheet1!$C$1</c:f>
              <c:strCache>
                <c:ptCount val="1"/>
                <c:pt idx="0">
                  <c:v>Simulation</c:v>
                </c:pt>
              </c:strCache>
            </c:strRef>
          </c:tx>
          <c:spPr>
            <a:solidFill>
              <a:schemeClr val="tx1"/>
            </a:solidFill>
            <a:ln>
              <a:noFill/>
            </a:ln>
            <a:effectLst/>
          </c:spPr>
          <c:invertIfNegative val="0"/>
          <c:cat>
            <c:numRef>
              <c:f>Sheet1!$A$2:$A$25</c:f>
              <c:numCache>
                <c:formatCode>General</c:formatCode>
                <c:ptCount val="24"/>
                <c:pt idx="0" formatCode="h:mm">
                  <c:v>0.25</c:v>
                </c:pt>
                <c:pt idx="3" formatCode="h:mm">
                  <c:v>0.27083333333333298</c:v>
                </c:pt>
                <c:pt idx="6" formatCode="h:mm">
                  <c:v>0.29166666666666702</c:v>
                </c:pt>
                <c:pt idx="9" formatCode="h:mm">
                  <c:v>0.3125</c:v>
                </c:pt>
                <c:pt idx="12" formatCode="h:mm">
                  <c:v>0.33333333333333398</c:v>
                </c:pt>
                <c:pt idx="15" formatCode="h:mm">
                  <c:v>0.35416666666666702</c:v>
                </c:pt>
                <c:pt idx="18" formatCode="h:mm">
                  <c:v>0.375000000000001</c:v>
                </c:pt>
                <c:pt idx="21" formatCode="h:mm">
                  <c:v>0.39583333333333398</c:v>
                </c:pt>
              </c:numCache>
            </c:numRef>
          </c:cat>
          <c:val>
            <c:numRef>
              <c:f>Sheet1!$C$2:$C$25</c:f>
              <c:numCache>
                <c:formatCode>General</c:formatCode>
                <c:ptCount val="24"/>
                <c:pt idx="0">
                  <c:v>32000</c:v>
                </c:pt>
                <c:pt idx="1">
                  <c:v>59000</c:v>
                </c:pt>
                <c:pt idx="2">
                  <c:v>72000</c:v>
                </c:pt>
                <c:pt idx="3">
                  <c:v>90000</c:v>
                </c:pt>
                <c:pt idx="4">
                  <c:v>107000</c:v>
                </c:pt>
                <c:pt idx="5">
                  <c:v>127000</c:v>
                </c:pt>
                <c:pt idx="6">
                  <c:v>138000</c:v>
                </c:pt>
                <c:pt idx="7">
                  <c:v>142000</c:v>
                </c:pt>
                <c:pt idx="8">
                  <c:v>138000</c:v>
                </c:pt>
                <c:pt idx="9">
                  <c:v>128000</c:v>
                </c:pt>
                <c:pt idx="10">
                  <c:v>112000</c:v>
                </c:pt>
                <c:pt idx="11">
                  <c:v>99000</c:v>
                </c:pt>
                <c:pt idx="12">
                  <c:v>76000</c:v>
                </c:pt>
                <c:pt idx="13">
                  <c:v>32000</c:v>
                </c:pt>
                <c:pt idx="14">
                  <c:v>16000</c:v>
                </c:pt>
                <c:pt idx="15">
                  <c:v>13000</c:v>
                </c:pt>
                <c:pt idx="16">
                  <c:v>12000</c:v>
                </c:pt>
                <c:pt idx="17">
                  <c:v>10000</c:v>
                </c:pt>
                <c:pt idx="18">
                  <c:v>8000</c:v>
                </c:pt>
                <c:pt idx="19">
                  <c:v>5000</c:v>
                </c:pt>
                <c:pt idx="20">
                  <c:v>4000</c:v>
                </c:pt>
                <c:pt idx="21">
                  <c:v>4000</c:v>
                </c:pt>
                <c:pt idx="22">
                  <c:v>4000</c:v>
                </c:pt>
                <c:pt idx="23">
                  <c:v>3000</c:v>
                </c:pt>
              </c:numCache>
            </c:numRef>
          </c:val>
          <c:extLst xmlns:c16r2="http://schemas.microsoft.com/office/drawing/2015/06/chart">
            <c:ext xmlns:c16="http://schemas.microsoft.com/office/drawing/2014/chart" uri="{C3380CC4-5D6E-409C-BE32-E72D297353CC}">
              <c16:uniqueId val="{00000001-976F-4021-8534-BB510CE0DFE5}"/>
            </c:ext>
          </c:extLst>
        </c:ser>
        <c:dLbls>
          <c:showLegendKey val="0"/>
          <c:showVal val="0"/>
          <c:showCatName val="0"/>
          <c:showSerName val="0"/>
          <c:showPercent val="0"/>
          <c:showBubbleSize val="0"/>
        </c:dLbls>
        <c:gapWidth val="120"/>
        <c:axId val="93270016"/>
        <c:axId val="93271936"/>
      </c:barChart>
      <c:catAx>
        <c:axId val="93270016"/>
        <c:scaling>
          <c:orientation val="minMax"/>
          <c:min val="0.25"/>
        </c:scaling>
        <c:delete val="0"/>
        <c:axPos val="b"/>
        <c:title>
          <c:tx>
            <c:rich>
              <a:bodyPr rot="0" spcFirstLastPara="1" vertOverflow="ellipsis" vert="horz" wrap="square" anchor="ctr" anchorCtr="1"/>
              <a:lstStyle/>
              <a:p>
                <a:pPr>
                  <a:defRPr lang="ja-JP" sz="800" b="0" i="0" u="none" strike="noStrike" kern="1200" baseline="0">
                    <a:solidFill>
                      <a:schemeClr val="tx1"/>
                    </a:solidFill>
                    <a:latin typeface="+mn-lt"/>
                    <a:ea typeface="+mn-ea"/>
                    <a:cs typeface="+mn-cs"/>
                  </a:defRPr>
                </a:pPr>
                <a:r>
                  <a:rPr lang="en-US" altLang="ja-JP" sz="800" dirty="0">
                    <a:solidFill>
                      <a:schemeClr val="tx1"/>
                    </a:solidFill>
                    <a:latin typeface="Meiryo UI" panose="020B0604030504040204" pitchFamily="50" charset="-128"/>
                  </a:rPr>
                  <a:t>Time</a:t>
                </a:r>
                <a:endParaRPr lang="ja-JP" altLang="en-US" sz="800" dirty="0">
                  <a:solidFill>
                    <a:schemeClr val="tx1"/>
                  </a:solidFill>
                  <a:latin typeface="Meiryo UI" panose="020B0604030504040204" pitchFamily="50" charset="-128"/>
                </a:endParaRPr>
              </a:p>
            </c:rich>
          </c:tx>
          <c:layout>
            <c:manualLayout>
              <c:xMode val="edge"/>
              <c:yMode val="edge"/>
              <c:x val="0.49347640464729298"/>
              <c:y val="0.90107580094844797"/>
            </c:manualLayout>
          </c:layout>
          <c:overlay val="0"/>
          <c:spPr>
            <a:noFill/>
            <a:ln>
              <a:noFill/>
            </a:ln>
            <a:effectLst/>
          </c:spPr>
        </c:title>
        <c:numFmt formatCode="h:mm"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lang="ja-JP" sz="800" b="0" i="0" u="none" strike="noStrike" kern="1200" baseline="0">
                <a:solidFill>
                  <a:schemeClr val="tx1"/>
                </a:solidFill>
                <a:latin typeface="Verdana" charset="0"/>
                <a:ea typeface="Verdana" charset="0"/>
                <a:cs typeface="Verdana" charset="0"/>
              </a:defRPr>
            </a:pPr>
            <a:endParaRPr lang="ja-JP"/>
          </a:p>
        </c:txPr>
        <c:crossAx val="93271936"/>
        <c:crosses val="autoZero"/>
        <c:auto val="1"/>
        <c:lblAlgn val="ctr"/>
        <c:lblOffset val="0"/>
        <c:noMultiLvlLbl val="0"/>
      </c:catAx>
      <c:valAx>
        <c:axId val="93271936"/>
        <c:scaling>
          <c:orientation val="minMax"/>
          <c:max val="200000"/>
        </c:scaling>
        <c:delete val="0"/>
        <c:axPos val="l"/>
        <c:majorGridlines>
          <c:spPr>
            <a:ln w="3175" cap="flat" cmpd="sng" algn="ctr">
              <a:solidFill>
                <a:schemeClr val="tx1"/>
              </a:solidFill>
              <a:round/>
            </a:ln>
            <a:effectLst/>
          </c:spPr>
        </c:majorGridlines>
        <c:title>
          <c:tx>
            <c:rich>
              <a:bodyPr rot="-5400000" spcFirstLastPara="1" vertOverflow="ellipsis" vert="horz" wrap="square" anchor="ctr" anchorCtr="1"/>
              <a:lstStyle/>
              <a:p>
                <a:pPr>
                  <a:defRPr lang="ja-JP" sz="800" b="0" i="0" u="none" strike="noStrike" kern="1200" baseline="0">
                    <a:solidFill>
                      <a:schemeClr val="tx1"/>
                    </a:solidFill>
                    <a:latin typeface="+mn-lt"/>
                    <a:ea typeface="+mn-ea"/>
                    <a:cs typeface="+mn-cs"/>
                  </a:defRPr>
                </a:pPr>
                <a:r>
                  <a:rPr lang="en-US" altLang="ja-JP" sz="800" dirty="0">
                    <a:solidFill>
                      <a:schemeClr val="tx1"/>
                    </a:solidFill>
                    <a:latin typeface="Meiryo UI" panose="020B0604030504040204" pitchFamily="50" charset="-128"/>
                  </a:rPr>
                  <a:t>Traffic Volume [vch.]</a:t>
                </a:r>
                <a:endParaRPr lang="ja-JP" altLang="en-US" sz="800" dirty="0">
                  <a:solidFill>
                    <a:schemeClr val="tx1"/>
                  </a:solidFill>
                  <a:latin typeface="Meiryo UI" panose="020B0604030504040204" pitchFamily="50" charset="-128"/>
                </a:endParaRPr>
              </a:p>
            </c:rich>
          </c:tx>
          <c:layout>
            <c:manualLayout>
              <c:xMode val="edge"/>
              <c:yMode val="edge"/>
              <c:x val="0"/>
              <c:y val="0.13748584024390001"/>
            </c:manualLayout>
          </c:layout>
          <c:overlay val="0"/>
          <c:spPr>
            <a:noFill/>
            <a:ln>
              <a:noFill/>
            </a:ln>
            <a:effectLst/>
          </c:spPr>
        </c:title>
        <c:numFmt formatCode="General" sourceLinked="1"/>
        <c:majorTickMark val="none"/>
        <c:minorTickMark val="none"/>
        <c:tickLblPos val="nextTo"/>
        <c:spPr>
          <a:noFill/>
          <a:ln w="19050">
            <a:solidFill>
              <a:schemeClr val="tx1"/>
            </a:solidFill>
          </a:ln>
          <a:effectLst/>
        </c:spPr>
        <c:txPr>
          <a:bodyPr rot="-60000000" spcFirstLastPara="1" vertOverflow="ellipsis" vert="horz" wrap="square" anchor="ctr" anchorCtr="1"/>
          <a:lstStyle/>
          <a:p>
            <a:pPr>
              <a:defRPr lang="ja-JP" sz="800" b="0" i="0" u="none" strike="noStrike" kern="1200" baseline="0">
                <a:solidFill>
                  <a:schemeClr val="tx1"/>
                </a:solidFill>
                <a:latin typeface="Verdana" charset="0"/>
                <a:ea typeface="Verdana" charset="0"/>
                <a:cs typeface="Verdana" charset="0"/>
              </a:defRPr>
            </a:pPr>
            <a:endParaRPr lang="ja-JP"/>
          </a:p>
        </c:txPr>
        <c:crossAx val="93270016"/>
        <c:crosses val="autoZero"/>
        <c:crossBetween val="between"/>
        <c:majorUnit val="50000"/>
      </c:valAx>
      <c:spPr>
        <a:noFill/>
        <a:ln w="3175">
          <a:solidFill>
            <a:schemeClr val="tx1"/>
          </a:solidFill>
        </a:ln>
        <a:effectLst/>
      </c:spPr>
    </c:plotArea>
    <c:legend>
      <c:legendPos val="t"/>
      <c:layout>
        <c:manualLayout>
          <c:xMode val="edge"/>
          <c:yMode val="edge"/>
          <c:x val="0.462919275995057"/>
          <c:y val="0.12775448401735301"/>
          <c:w val="0.53113107039533802"/>
          <c:h val="0.10967766833367799"/>
        </c:manualLayout>
      </c:layout>
      <c:overlay val="1"/>
      <c:spPr>
        <a:noFill/>
        <a:ln>
          <a:noFill/>
        </a:ln>
        <a:effectLst/>
      </c:spPr>
      <c:txPr>
        <a:bodyPr rot="0" spcFirstLastPara="1" vertOverflow="ellipsis" vert="horz" wrap="square" anchor="ctr" anchorCtr="1"/>
        <a:lstStyle/>
        <a:p>
          <a:pPr>
            <a:defRPr lang="ja-JP" sz="8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100" b="0" i="0" u="none" strike="noStrike" kern="1200" spc="0" baseline="0">
                <a:solidFill>
                  <a:schemeClr val="tx1"/>
                </a:solidFill>
                <a:latin typeface="Times New Roman" charset="0"/>
                <a:ea typeface="Times New Roman" charset="0"/>
                <a:cs typeface="Times New Roman" charset="0"/>
              </a:defRPr>
            </a:pPr>
            <a:r>
              <a:rPr lang="en-US" sz="1100" dirty="0">
                <a:solidFill>
                  <a:schemeClr val="tx1"/>
                </a:solidFill>
              </a:rPr>
              <a:t>Applying the developed simulator</a:t>
            </a:r>
            <a:endParaRPr lang="ja-JP" sz="1100" dirty="0">
              <a:solidFill>
                <a:schemeClr val="tx1"/>
              </a:solidFill>
            </a:endParaRPr>
          </a:p>
        </c:rich>
      </c:tx>
      <c:layout>
        <c:manualLayout>
          <c:xMode val="edge"/>
          <c:yMode val="edge"/>
          <c:x val="0.241205973552957"/>
          <c:y val="3.9145232546231E-2"/>
        </c:manualLayout>
      </c:layout>
      <c:overlay val="0"/>
      <c:spPr>
        <a:noFill/>
        <a:ln>
          <a:noFill/>
        </a:ln>
        <a:effectLst/>
      </c:spPr>
    </c:title>
    <c:autoTitleDeleted val="0"/>
    <c:plotArea>
      <c:layout>
        <c:manualLayout>
          <c:layoutTarget val="inner"/>
          <c:xMode val="edge"/>
          <c:yMode val="edge"/>
          <c:x val="0.17901216855719099"/>
          <c:y val="0.20584937855636101"/>
          <c:w val="0.74051477633501595"/>
          <c:h val="0.61032555009290301"/>
        </c:manualLayout>
      </c:layout>
      <c:barChart>
        <c:barDir val="col"/>
        <c:grouping val="clustered"/>
        <c:varyColors val="0"/>
        <c:ser>
          <c:idx val="0"/>
          <c:order val="0"/>
          <c:tx>
            <c:strRef>
              <c:f>Sheet1!$B$1</c:f>
              <c:strCache>
                <c:ptCount val="1"/>
                <c:pt idx="0">
                  <c:v>Observed</c:v>
                </c:pt>
              </c:strCache>
            </c:strRef>
          </c:tx>
          <c:spPr>
            <a:solidFill>
              <a:srgbClr val="407AAA"/>
            </a:solidFill>
            <a:ln>
              <a:noFill/>
            </a:ln>
            <a:effectLst/>
          </c:spPr>
          <c:invertIfNegative val="0"/>
          <c:cat>
            <c:numRef>
              <c:f>Sheet1!$A$2:$A$25</c:f>
              <c:numCache>
                <c:formatCode>General</c:formatCode>
                <c:ptCount val="24"/>
                <c:pt idx="0" formatCode="h:mm">
                  <c:v>0.25</c:v>
                </c:pt>
                <c:pt idx="3" formatCode="h:mm">
                  <c:v>0.27083333333333298</c:v>
                </c:pt>
                <c:pt idx="6" formatCode="h:mm">
                  <c:v>0.29166666666666702</c:v>
                </c:pt>
                <c:pt idx="9" formatCode="h:mm">
                  <c:v>0.3125</c:v>
                </c:pt>
                <c:pt idx="12" formatCode="h:mm">
                  <c:v>0.33333333333333398</c:v>
                </c:pt>
                <c:pt idx="15" formatCode="h:mm">
                  <c:v>0.35416666666666702</c:v>
                </c:pt>
                <c:pt idx="18" formatCode="h:mm">
                  <c:v>0.375000000000001</c:v>
                </c:pt>
                <c:pt idx="21" formatCode="h:mm">
                  <c:v>0.39583333333333398</c:v>
                </c:pt>
              </c:numCache>
            </c:numRef>
          </c:cat>
          <c:val>
            <c:numRef>
              <c:f>Sheet1!$B$2:$B$25</c:f>
              <c:numCache>
                <c:formatCode>General</c:formatCode>
                <c:ptCount val="24"/>
                <c:pt idx="0">
                  <c:v>41000</c:v>
                </c:pt>
                <c:pt idx="1">
                  <c:v>50000</c:v>
                </c:pt>
                <c:pt idx="2">
                  <c:v>61000</c:v>
                </c:pt>
                <c:pt idx="3">
                  <c:v>88000</c:v>
                </c:pt>
                <c:pt idx="4">
                  <c:v>107000</c:v>
                </c:pt>
                <c:pt idx="5">
                  <c:v>125000</c:v>
                </c:pt>
                <c:pt idx="6">
                  <c:v>140000</c:v>
                </c:pt>
                <c:pt idx="7">
                  <c:v>149000</c:v>
                </c:pt>
                <c:pt idx="8">
                  <c:v>148000</c:v>
                </c:pt>
                <c:pt idx="9">
                  <c:v>147500</c:v>
                </c:pt>
                <c:pt idx="10">
                  <c:v>143000</c:v>
                </c:pt>
                <c:pt idx="11">
                  <c:v>141900</c:v>
                </c:pt>
                <c:pt idx="12">
                  <c:v>141900</c:v>
                </c:pt>
                <c:pt idx="13">
                  <c:v>141900</c:v>
                </c:pt>
                <c:pt idx="14">
                  <c:v>141800</c:v>
                </c:pt>
                <c:pt idx="15">
                  <c:v>141800</c:v>
                </c:pt>
                <c:pt idx="16">
                  <c:v>140000</c:v>
                </c:pt>
                <c:pt idx="17">
                  <c:v>135000</c:v>
                </c:pt>
                <c:pt idx="18">
                  <c:v>134000</c:v>
                </c:pt>
                <c:pt idx="19">
                  <c:v>132000</c:v>
                </c:pt>
                <c:pt idx="20">
                  <c:v>132000</c:v>
                </c:pt>
                <c:pt idx="21">
                  <c:v>130000</c:v>
                </c:pt>
                <c:pt idx="22">
                  <c:v>135000</c:v>
                </c:pt>
                <c:pt idx="23">
                  <c:v>137000</c:v>
                </c:pt>
              </c:numCache>
            </c:numRef>
          </c:val>
          <c:extLst xmlns:c16r2="http://schemas.microsoft.com/office/drawing/2015/06/chart">
            <c:ext xmlns:c16="http://schemas.microsoft.com/office/drawing/2014/chart" uri="{C3380CC4-5D6E-409C-BE32-E72D297353CC}">
              <c16:uniqueId val="{00000000-60E0-413B-A6D0-CCAFBE809F2B}"/>
            </c:ext>
          </c:extLst>
        </c:ser>
        <c:ser>
          <c:idx val="1"/>
          <c:order val="1"/>
          <c:tx>
            <c:strRef>
              <c:f>Sheet1!$C$1</c:f>
              <c:strCache>
                <c:ptCount val="1"/>
                <c:pt idx="0">
                  <c:v>Simulation</c:v>
                </c:pt>
              </c:strCache>
            </c:strRef>
          </c:tx>
          <c:spPr>
            <a:solidFill>
              <a:srgbClr val="FF7C00"/>
            </a:solidFill>
            <a:ln>
              <a:noFill/>
            </a:ln>
            <a:effectLst/>
          </c:spPr>
          <c:invertIfNegative val="0"/>
          <c:cat>
            <c:numRef>
              <c:f>Sheet1!$A$2:$A$25</c:f>
              <c:numCache>
                <c:formatCode>General</c:formatCode>
                <c:ptCount val="24"/>
                <c:pt idx="0" formatCode="h:mm">
                  <c:v>0.25</c:v>
                </c:pt>
                <c:pt idx="3" formatCode="h:mm">
                  <c:v>0.27083333333333298</c:v>
                </c:pt>
                <c:pt idx="6" formatCode="h:mm">
                  <c:v>0.29166666666666702</c:v>
                </c:pt>
                <c:pt idx="9" formatCode="h:mm">
                  <c:v>0.3125</c:v>
                </c:pt>
                <c:pt idx="12" formatCode="h:mm">
                  <c:v>0.33333333333333398</c:v>
                </c:pt>
                <c:pt idx="15" formatCode="h:mm">
                  <c:v>0.35416666666666702</c:v>
                </c:pt>
                <c:pt idx="18" formatCode="h:mm">
                  <c:v>0.375000000000001</c:v>
                </c:pt>
                <c:pt idx="21" formatCode="h:mm">
                  <c:v>0.39583333333333398</c:v>
                </c:pt>
              </c:numCache>
            </c:numRef>
          </c:cat>
          <c:val>
            <c:numRef>
              <c:f>Sheet1!$C$2:$C$25</c:f>
              <c:numCache>
                <c:formatCode>General</c:formatCode>
                <c:ptCount val="24"/>
                <c:pt idx="0">
                  <c:v>32000</c:v>
                </c:pt>
                <c:pt idx="1">
                  <c:v>59000</c:v>
                </c:pt>
                <c:pt idx="2">
                  <c:v>77200</c:v>
                </c:pt>
                <c:pt idx="3">
                  <c:v>97000</c:v>
                </c:pt>
                <c:pt idx="4">
                  <c:v>117000</c:v>
                </c:pt>
                <c:pt idx="5">
                  <c:v>130000</c:v>
                </c:pt>
                <c:pt idx="6">
                  <c:v>138000</c:v>
                </c:pt>
                <c:pt idx="7">
                  <c:v>140000</c:v>
                </c:pt>
                <c:pt idx="8">
                  <c:v>146000</c:v>
                </c:pt>
                <c:pt idx="9">
                  <c:v>149900</c:v>
                </c:pt>
                <c:pt idx="10">
                  <c:v>144000</c:v>
                </c:pt>
                <c:pt idx="11">
                  <c:v>147000</c:v>
                </c:pt>
                <c:pt idx="12">
                  <c:v>149500</c:v>
                </c:pt>
                <c:pt idx="13">
                  <c:v>145000</c:v>
                </c:pt>
                <c:pt idx="14">
                  <c:v>148000</c:v>
                </c:pt>
                <c:pt idx="15">
                  <c:v>148000</c:v>
                </c:pt>
                <c:pt idx="16">
                  <c:v>147800</c:v>
                </c:pt>
                <c:pt idx="17">
                  <c:v>147000</c:v>
                </c:pt>
                <c:pt idx="18">
                  <c:v>149000</c:v>
                </c:pt>
                <c:pt idx="19">
                  <c:v>147000</c:v>
                </c:pt>
                <c:pt idx="20">
                  <c:v>147000</c:v>
                </c:pt>
                <c:pt idx="21">
                  <c:v>147000</c:v>
                </c:pt>
                <c:pt idx="22">
                  <c:v>143500</c:v>
                </c:pt>
                <c:pt idx="23">
                  <c:v>142500</c:v>
                </c:pt>
              </c:numCache>
            </c:numRef>
          </c:val>
          <c:extLst xmlns:c16r2="http://schemas.microsoft.com/office/drawing/2015/06/chart">
            <c:ext xmlns:c16="http://schemas.microsoft.com/office/drawing/2014/chart" uri="{C3380CC4-5D6E-409C-BE32-E72D297353CC}">
              <c16:uniqueId val="{00000001-60E0-413B-A6D0-CCAFBE809F2B}"/>
            </c:ext>
          </c:extLst>
        </c:ser>
        <c:dLbls>
          <c:showLegendKey val="0"/>
          <c:showVal val="0"/>
          <c:showCatName val="0"/>
          <c:showSerName val="0"/>
          <c:showPercent val="0"/>
          <c:showBubbleSize val="0"/>
        </c:dLbls>
        <c:gapWidth val="120"/>
        <c:axId val="97099776"/>
        <c:axId val="97101696"/>
      </c:barChart>
      <c:catAx>
        <c:axId val="97099776"/>
        <c:scaling>
          <c:orientation val="minMax"/>
          <c:min val="0.25"/>
        </c:scaling>
        <c:delete val="0"/>
        <c:axPos val="b"/>
        <c:title>
          <c:tx>
            <c:rich>
              <a:bodyPr rot="0" spcFirstLastPara="1" vertOverflow="ellipsis" vert="horz" wrap="square" anchor="ctr" anchorCtr="1"/>
              <a:lstStyle/>
              <a:p>
                <a:pPr>
                  <a:defRPr lang="ja-JP" sz="1000" b="0" i="0" u="none" strike="noStrike" kern="1200" baseline="0">
                    <a:solidFill>
                      <a:schemeClr val="tx1"/>
                    </a:solidFill>
                    <a:latin typeface="Times New Roman" charset="0"/>
                    <a:ea typeface="Times New Roman" charset="0"/>
                    <a:cs typeface="Times New Roman" charset="0"/>
                  </a:defRPr>
                </a:pPr>
                <a:r>
                  <a:rPr lang="en-US" dirty="0">
                    <a:solidFill>
                      <a:schemeClr val="tx1"/>
                    </a:solidFill>
                  </a:rPr>
                  <a:t>Time</a:t>
                </a:r>
                <a:endParaRPr lang="ja-JP" dirty="0">
                  <a:solidFill>
                    <a:schemeClr val="tx1"/>
                  </a:solidFill>
                </a:endParaRPr>
              </a:p>
            </c:rich>
          </c:tx>
          <c:layout>
            <c:manualLayout>
              <c:xMode val="edge"/>
              <c:yMode val="edge"/>
              <c:x val="0.493476317802227"/>
              <c:y val="0.90828337218989796"/>
            </c:manualLayout>
          </c:layout>
          <c:overlay val="0"/>
          <c:spPr>
            <a:noFill/>
            <a:ln>
              <a:noFill/>
            </a:ln>
            <a:effectLst/>
          </c:spPr>
        </c:title>
        <c:numFmt formatCode="h:mm" sourceLinked="1"/>
        <c:majorTickMark val="none"/>
        <c:minorTickMark val="none"/>
        <c:tickLblPos val="nextTo"/>
        <c:spPr>
          <a:noFill/>
          <a:ln w="12700" cap="flat" cmpd="sng" algn="ctr">
            <a:solidFill>
              <a:srgbClr val="828282"/>
            </a:solidFill>
            <a:round/>
          </a:ln>
          <a:effectLst/>
        </c:spPr>
        <c:txPr>
          <a:bodyPr rot="-60000000" spcFirstLastPara="1" vertOverflow="ellipsis" vert="horz" wrap="square" anchor="ctr" anchorCtr="1"/>
          <a:lstStyle/>
          <a:p>
            <a:pPr>
              <a:defRPr lang="ja-JP" sz="1000" b="0" i="0" u="none" strike="noStrike" kern="1200" baseline="0">
                <a:solidFill>
                  <a:schemeClr val="tx1"/>
                </a:solidFill>
                <a:latin typeface="Arial Black" panose="020B0A04020102020204" pitchFamily="34" charset="0"/>
                <a:ea typeface="Times New Roman" charset="0"/>
                <a:cs typeface="Times New Roman" charset="0"/>
              </a:defRPr>
            </a:pPr>
            <a:endParaRPr lang="ja-JP"/>
          </a:p>
        </c:txPr>
        <c:crossAx val="97101696"/>
        <c:crosses val="autoZero"/>
        <c:auto val="1"/>
        <c:lblAlgn val="ctr"/>
        <c:lblOffset val="0"/>
        <c:noMultiLvlLbl val="0"/>
      </c:catAx>
      <c:valAx>
        <c:axId val="97101696"/>
        <c:scaling>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000" b="0" i="0" u="none" strike="noStrike" kern="1200" baseline="0">
                    <a:solidFill>
                      <a:schemeClr val="tx1"/>
                    </a:solidFill>
                    <a:latin typeface="Impact" panose="020B0806030902050204" pitchFamily="34" charset="0"/>
                    <a:ea typeface="Times New Roman" charset="0"/>
                    <a:cs typeface="Times New Roman" charset="0"/>
                  </a:defRPr>
                </a:pPr>
                <a:r>
                  <a:rPr lang="en-US" dirty="0">
                    <a:solidFill>
                      <a:schemeClr val="tx1"/>
                    </a:solidFill>
                    <a:latin typeface="Impact" panose="020B0806030902050204" pitchFamily="34" charset="0"/>
                  </a:rPr>
                  <a:t>Traffic Volume [vch.]</a:t>
                </a:r>
                <a:endParaRPr lang="ja-JP" dirty="0">
                  <a:solidFill>
                    <a:schemeClr val="tx1"/>
                  </a:solidFill>
                  <a:latin typeface="Impact" panose="020B0806030902050204" pitchFamily="34" charset="0"/>
                </a:endParaRPr>
              </a:p>
            </c:rich>
          </c:tx>
          <c:layout>
            <c:manualLayout>
              <c:xMode val="edge"/>
              <c:yMode val="edge"/>
              <c:x val="0"/>
              <c:y val="0.13748584024390001"/>
            </c:manualLayout>
          </c:layout>
          <c:overlay val="0"/>
          <c:spPr>
            <a:noFill/>
            <a:ln>
              <a:noFill/>
            </a:ln>
            <a:effectLst/>
          </c:spPr>
        </c:title>
        <c:numFmt formatCode="General" sourceLinked="0"/>
        <c:majorTickMark val="none"/>
        <c:minorTickMark val="none"/>
        <c:tickLblPos val="nextTo"/>
        <c:spPr>
          <a:noFill/>
          <a:ln w="12700">
            <a:solidFill>
              <a:srgbClr val="828282"/>
            </a:solidFill>
          </a:ln>
          <a:effectLst/>
        </c:spPr>
        <c:txPr>
          <a:bodyPr rot="-60000000" spcFirstLastPara="1" vertOverflow="ellipsis" vert="horz" wrap="square" anchor="ctr" anchorCtr="1"/>
          <a:lstStyle/>
          <a:p>
            <a:pPr>
              <a:defRPr lang="ja-JP" sz="1000" b="0" i="0" u="none" strike="noStrike" kern="1200" baseline="0">
                <a:solidFill>
                  <a:schemeClr val="tx1"/>
                </a:solidFill>
                <a:latin typeface="Times New Roman" charset="0"/>
                <a:ea typeface="Times New Roman" charset="0"/>
                <a:cs typeface="Times New Roman" charset="0"/>
              </a:defRPr>
            </a:pPr>
            <a:endParaRPr lang="ja-JP"/>
          </a:p>
        </c:txPr>
        <c:crossAx val="97099776"/>
        <c:crosses val="autoZero"/>
        <c:crossBetween val="between"/>
        <c:majorUnit val="50000"/>
      </c:valAx>
      <c:spPr>
        <a:solidFill>
          <a:srgbClr val="CCFFCC"/>
        </a:solidFill>
        <a:ln>
          <a:solidFill>
            <a:schemeClr val="tx1"/>
          </a:solidFill>
        </a:ln>
        <a:effectLst/>
      </c:spPr>
    </c:plotArea>
    <c:legend>
      <c:legendPos val="t"/>
      <c:layout>
        <c:manualLayout>
          <c:xMode val="edge"/>
          <c:yMode val="edge"/>
          <c:x val="0.291254283612632"/>
          <c:y val="0.17648273249881699"/>
          <c:w val="0.41749143277473499"/>
          <c:h val="0.17179718238423899"/>
        </c:manualLayout>
      </c:layout>
      <c:overlay val="1"/>
      <c:spPr>
        <a:solidFill>
          <a:srgbClr val="A8D7FF"/>
        </a:solidFill>
        <a:ln>
          <a:solidFill>
            <a:schemeClr val="tx1"/>
          </a:solidFill>
        </a:ln>
        <a:effectLst/>
      </c:spPr>
      <c:txPr>
        <a:bodyPr rot="0" spcFirstLastPara="1" vertOverflow="ellipsis" vert="horz" wrap="square" anchor="ctr" anchorCtr="1"/>
        <a:lstStyle/>
        <a:p>
          <a:pPr>
            <a:defRPr lang="ja-JP" sz="1000" b="0" i="0" u="none" strike="noStrike" kern="1200" baseline="0">
              <a:solidFill>
                <a:schemeClr val="tx1"/>
              </a:solidFill>
              <a:latin typeface="Times New Roman" charset="0"/>
              <a:ea typeface="Times New Roman" charset="0"/>
              <a:cs typeface="Times New Roman" charset="0"/>
            </a:defRPr>
          </a:pPr>
          <a:endParaRPr lang="ja-JP"/>
        </a:p>
      </c:txPr>
    </c:legend>
    <c:plotVisOnly val="1"/>
    <c:dispBlanksAs val="gap"/>
    <c:showDLblsOverMax val="0"/>
  </c:chart>
  <c:spPr>
    <a:noFill/>
    <a:ln>
      <a:noFill/>
    </a:ln>
    <a:effectLst/>
  </c:spPr>
  <c:txPr>
    <a:bodyPr/>
    <a:lstStyle/>
    <a:p>
      <a:pPr>
        <a:defRPr sz="1000" b="0" i="0">
          <a:latin typeface="Times New Roman" charset="0"/>
          <a:ea typeface="Times New Roman" charset="0"/>
          <a:cs typeface="Times New Roman" charset="0"/>
        </a:defRPr>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100" b="0" i="0" u="none" strike="noStrike" kern="1200" spc="0" baseline="0">
                <a:solidFill>
                  <a:schemeClr val="tx1"/>
                </a:solidFill>
                <a:latin typeface="Times New Roman" charset="0"/>
                <a:ea typeface="Times New Roman" charset="0"/>
                <a:cs typeface="Times New Roman" charset="0"/>
              </a:defRPr>
            </a:pPr>
            <a:r>
              <a:rPr lang="en-US" sz="1100" dirty="0">
                <a:solidFill>
                  <a:schemeClr val="tx1"/>
                </a:solidFill>
              </a:rPr>
              <a:t>Result of applying previous simulator in Shanghai</a:t>
            </a:r>
            <a:endParaRPr lang="ja-JP" sz="1100" dirty="0">
              <a:solidFill>
                <a:schemeClr val="tx1"/>
              </a:solidFill>
            </a:endParaRPr>
          </a:p>
        </c:rich>
      </c:tx>
      <c:layout>
        <c:manualLayout>
          <c:xMode val="edge"/>
          <c:yMode val="edge"/>
          <c:x val="0.13183693426138701"/>
          <c:y val="2.5271487752345299E-2"/>
        </c:manualLayout>
      </c:layout>
      <c:overlay val="0"/>
      <c:spPr>
        <a:noFill/>
        <a:ln>
          <a:noFill/>
        </a:ln>
        <a:effectLst/>
      </c:spPr>
    </c:title>
    <c:autoTitleDeleted val="0"/>
    <c:plotArea>
      <c:layout>
        <c:manualLayout>
          <c:layoutTarget val="inner"/>
          <c:xMode val="edge"/>
          <c:yMode val="edge"/>
          <c:x val="0.19411309248437"/>
          <c:y val="0.212068176846125"/>
          <c:w val="0.75745565513623403"/>
          <c:h val="0.59056427203440998"/>
        </c:manualLayout>
      </c:layout>
      <c:barChart>
        <c:barDir val="col"/>
        <c:grouping val="clustered"/>
        <c:varyColors val="0"/>
        <c:ser>
          <c:idx val="0"/>
          <c:order val="0"/>
          <c:tx>
            <c:strRef>
              <c:f>Sheet1!$B$1</c:f>
              <c:strCache>
                <c:ptCount val="1"/>
                <c:pt idx="0">
                  <c:v>Observed</c:v>
                </c:pt>
              </c:strCache>
            </c:strRef>
          </c:tx>
          <c:spPr>
            <a:solidFill>
              <a:srgbClr val="407AAA"/>
            </a:solidFill>
            <a:ln>
              <a:noFill/>
            </a:ln>
            <a:effectLst/>
          </c:spPr>
          <c:invertIfNegative val="0"/>
          <c:cat>
            <c:numRef>
              <c:f>Sheet1!$A$2:$A$25</c:f>
              <c:numCache>
                <c:formatCode>General</c:formatCode>
                <c:ptCount val="24"/>
                <c:pt idx="0" formatCode="h:mm">
                  <c:v>0.25</c:v>
                </c:pt>
                <c:pt idx="3" formatCode="h:mm">
                  <c:v>0.27083333333333298</c:v>
                </c:pt>
                <c:pt idx="6" formatCode="h:mm">
                  <c:v>0.29166666666666702</c:v>
                </c:pt>
                <c:pt idx="9" formatCode="h:mm">
                  <c:v>0.3125</c:v>
                </c:pt>
                <c:pt idx="12" formatCode="h:mm">
                  <c:v>0.33333333333333398</c:v>
                </c:pt>
                <c:pt idx="15" formatCode="h:mm">
                  <c:v>0.35416666666666702</c:v>
                </c:pt>
                <c:pt idx="18" formatCode="h:mm">
                  <c:v>0.375000000000001</c:v>
                </c:pt>
                <c:pt idx="21" formatCode="h:mm">
                  <c:v>0.39583333333333398</c:v>
                </c:pt>
              </c:numCache>
            </c:numRef>
          </c:cat>
          <c:val>
            <c:numRef>
              <c:f>Sheet1!$B$2:$B$25</c:f>
              <c:numCache>
                <c:formatCode>General</c:formatCode>
                <c:ptCount val="24"/>
                <c:pt idx="0">
                  <c:v>41000</c:v>
                </c:pt>
                <c:pt idx="1">
                  <c:v>50000</c:v>
                </c:pt>
                <c:pt idx="2">
                  <c:v>61000</c:v>
                </c:pt>
                <c:pt idx="3">
                  <c:v>88000</c:v>
                </c:pt>
                <c:pt idx="4">
                  <c:v>107000</c:v>
                </c:pt>
                <c:pt idx="5">
                  <c:v>125000</c:v>
                </c:pt>
                <c:pt idx="6">
                  <c:v>140000</c:v>
                </c:pt>
                <c:pt idx="7">
                  <c:v>149000</c:v>
                </c:pt>
                <c:pt idx="8">
                  <c:v>148000</c:v>
                </c:pt>
                <c:pt idx="9">
                  <c:v>147500</c:v>
                </c:pt>
                <c:pt idx="10">
                  <c:v>143000</c:v>
                </c:pt>
                <c:pt idx="11">
                  <c:v>141900</c:v>
                </c:pt>
                <c:pt idx="12">
                  <c:v>141900</c:v>
                </c:pt>
                <c:pt idx="13">
                  <c:v>141900</c:v>
                </c:pt>
                <c:pt idx="14">
                  <c:v>141800</c:v>
                </c:pt>
                <c:pt idx="15">
                  <c:v>141800</c:v>
                </c:pt>
                <c:pt idx="16">
                  <c:v>140000</c:v>
                </c:pt>
                <c:pt idx="17">
                  <c:v>135000</c:v>
                </c:pt>
                <c:pt idx="18">
                  <c:v>134000</c:v>
                </c:pt>
                <c:pt idx="19">
                  <c:v>132000</c:v>
                </c:pt>
                <c:pt idx="20">
                  <c:v>132000</c:v>
                </c:pt>
                <c:pt idx="21">
                  <c:v>130000</c:v>
                </c:pt>
                <c:pt idx="22">
                  <c:v>135000</c:v>
                </c:pt>
                <c:pt idx="23">
                  <c:v>137000</c:v>
                </c:pt>
              </c:numCache>
            </c:numRef>
          </c:val>
          <c:extLst xmlns:c16r2="http://schemas.microsoft.com/office/drawing/2015/06/chart">
            <c:ext xmlns:c16="http://schemas.microsoft.com/office/drawing/2014/chart" uri="{C3380CC4-5D6E-409C-BE32-E72D297353CC}">
              <c16:uniqueId val="{00000000-976F-4021-8534-BB510CE0DFE5}"/>
            </c:ext>
          </c:extLst>
        </c:ser>
        <c:ser>
          <c:idx val="1"/>
          <c:order val="1"/>
          <c:tx>
            <c:strRef>
              <c:f>Sheet1!$C$1</c:f>
              <c:strCache>
                <c:ptCount val="1"/>
                <c:pt idx="0">
                  <c:v>Simulation</c:v>
                </c:pt>
              </c:strCache>
            </c:strRef>
          </c:tx>
          <c:spPr>
            <a:solidFill>
              <a:srgbClr val="FF7C00"/>
            </a:solidFill>
            <a:ln>
              <a:noFill/>
            </a:ln>
            <a:effectLst/>
          </c:spPr>
          <c:invertIfNegative val="0"/>
          <c:cat>
            <c:numRef>
              <c:f>Sheet1!$A$2:$A$25</c:f>
              <c:numCache>
                <c:formatCode>General</c:formatCode>
                <c:ptCount val="24"/>
                <c:pt idx="0" formatCode="h:mm">
                  <c:v>0.25</c:v>
                </c:pt>
                <c:pt idx="3" formatCode="h:mm">
                  <c:v>0.27083333333333298</c:v>
                </c:pt>
                <c:pt idx="6" formatCode="h:mm">
                  <c:v>0.29166666666666702</c:v>
                </c:pt>
                <c:pt idx="9" formatCode="h:mm">
                  <c:v>0.3125</c:v>
                </c:pt>
                <c:pt idx="12" formatCode="h:mm">
                  <c:v>0.33333333333333398</c:v>
                </c:pt>
                <c:pt idx="15" formatCode="h:mm">
                  <c:v>0.35416666666666702</c:v>
                </c:pt>
                <c:pt idx="18" formatCode="h:mm">
                  <c:v>0.375000000000001</c:v>
                </c:pt>
                <c:pt idx="21" formatCode="h:mm">
                  <c:v>0.39583333333333398</c:v>
                </c:pt>
              </c:numCache>
            </c:numRef>
          </c:cat>
          <c:val>
            <c:numRef>
              <c:f>Sheet1!$C$2:$C$25</c:f>
              <c:numCache>
                <c:formatCode>General</c:formatCode>
                <c:ptCount val="24"/>
                <c:pt idx="0">
                  <c:v>32000</c:v>
                </c:pt>
                <c:pt idx="1">
                  <c:v>59000</c:v>
                </c:pt>
                <c:pt idx="2">
                  <c:v>72000</c:v>
                </c:pt>
                <c:pt idx="3">
                  <c:v>90000</c:v>
                </c:pt>
                <c:pt idx="4">
                  <c:v>107000</c:v>
                </c:pt>
                <c:pt idx="5">
                  <c:v>127000</c:v>
                </c:pt>
                <c:pt idx="6">
                  <c:v>138000</c:v>
                </c:pt>
                <c:pt idx="7">
                  <c:v>142000</c:v>
                </c:pt>
                <c:pt idx="8">
                  <c:v>138000</c:v>
                </c:pt>
                <c:pt idx="9">
                  <c:v>128000</c:v>
                </c:pt>
                <c:pt idx="10">
                  <c:v>112000</c:v>
                </c:pt>
                <c:pt idx="11">
                  <c:v>99000</c:v>
                </c:pt>
                <c:pt idx="12">
                  <c:v>76000</c:v>
                </c:pt>
                <c:pt idx="13">
                  <c:v>32000</c:v>
                </c:pt>
                <c:pt idx="14">
                  <c:v>16000</c:v>
                </c:pt>
                <c:pt idx="15">
                  <c:v>13000</c:v>
                </c:pt>
                <c:pt idx="16">
                  <c:v>12000</c:v>
                </c:pt>
                <c:pt idx="17">
                  <c:v>10000</c:v>
                </c:pt>
                <c:pt idx="18">
                  <c:v>8000</c:v>
                </c:pt>
                <c:pt idx="19">
                  <c:v>5000</c:v>
                </c:pt>
                <c:pt idx="20">
                  <c:v>4000</c:v>
                </c:pt>
                <c:pt idx="21">
                  <c:v>4000</c:v>
                </c:pt>
                <c:pt idx="22">
                  <c:v>4000</c:v>
                </c:pt>
                <c:pt idx="23">
                  <c:v>3000</c:v>
                </c:pt>
              </c:numCache>
            </c:numRef>
          </c:val>
          <c:extLst xmlns:c16r2="http://schemas.microsoft.com/office/drawing/2015/06/chart">
            <c:ext xmlns:c16="http://schemas.microsoft.com/office/drawing/2014/chart" uri="{C3380CC4-5D6E-409C-BE32-E72D297353CC}">
              <c16:uniqueId val="{00000001-976F-4021-8534-BB510CE0DFE5}"/>
            </c:ext>
          </c:extLst>
        </c:ser>
        <c:dLbls>
          <c:showLegendKey val="0"/>
          <c:showVal val="0"/>
          <c:showCatName val="0"/>
          <c:showSerName val="0"/>
          <c:showPercent val="0"/>
          <c:showBubbleSize val="0"/>
        </c:dLbls>
        <c:gapWidth val="120"/>
        <c:axId val="102227968"/>
        <c:axId val="102229888"/>
      </c:barChart>
      <c:catAx>
        <c:axId val="102227968"/>
        <c:scaling>
          <c:orientation val="minMax"/>
          <c:min val="0.25"/>
        </c:scaling>
        <c:delete val="0"/>
        <c:axPos val="b"/>
        <c:title>
          <c:tx>
            <c:rich>
              <a:bodyPr rot="0" spcFirstLastPara="1" vertOverflow="ellipsis" vert="horz" wrap="square" anchor="ctr" anchorCtr="1"/>
              <a:lstStyle/>
              <a:p>
                <a:pPr>
                  <a:defRPr lang="ja-JP" sz="1000" b="0" i="0" u="none" strike="noStrike" kern="1200" baseline="0">
                    <a:solidFill>
                      <a:schemeClr val="tx1"/>
                    </a:solidFill>
                    <a:latin typeface="Times New Roman" charset="0"/>
                    <a:ea typeface="Times New Roman" charset="0"/>
                    <a:cs typeface="Times New Roman" charset="0"/>
                  </a:defRPr>
                </a:pPr>
                <a:r>
                  <a:rPr lang="en-US" dirty="0">
                    <a:solidFill>
                      <a:schemeClr val="tx1"/>
                    </a:solidFill>
                  </a:rPr>
                  <a:t>Time</a:t>
                </a:r>
                <a:endParaRPr lang="ja-JP" dirty="0">
                  <a:solidFill>
                    <a:schemeClr val="tx1"/>
                  </a:solidFill>
                </a:endParaRPr>
              </a:p>
            </c:rich>
          </c:tx>
          <c:layout>
            <c:manualLayout>
              <c:xMode val="edge"/>
              <c:yMode val="edge"/>
              <c:x val="0.49347640464729298"/>
              <c:y val="0.90107580094844797"/>
            </c:manualLayout>
          </c:layout>
          <c:overlay val="0"/>
          <c:spPr>
            <a:noFill/>
            <a:ln>
              <a:noFill/>
            </a:ln>
            <a:effectLst/>
          </c:spPr>
        </c:title>
        <c:numFmt formatCode="h:mm" sourceLinked="1"/>
        <c:majorTickMark val="none"/>
        <c:minorTickMark val="none"/>
        <c:tickLblPos val="nextTo"/>
        <c:spPr>
          <a:noFill/>
          <a:ln w="12700" cap="flat" cmpd="sng" algn="ctr">
            <a:solidFill>
              <a:srgbClr val="828282"/>
            </a:solidFill>
            <a:round/>
          </a:ln>
          <a:effectLst/>
        </c:spPr>
        <c:txPr>
          <a:bodyPr rot="-60000000" spcFirstLastPara="1" vertOverflow="ellipsis" vert="horz" wrap="square" anchor="ctr" anchorCtr="1"/>
          <a:lstStyle/>
          <a:p>
            <a:pPr>
              <a:defRPr lang="ja-JP" sz="1000" b="0" i="0" u="none" strike="noStrike" kern="1200" baseline="0">
                <a:solidFill>
                  <a:schemeClr val="tx1"/>
                </a:solidFill>
                <a:latin typeface="Arial Black" panose="020B0A04020102020204" pitchFamily="34" charset="0"/>
                <a:ea typeface="Times New Roman" charset="0"/>
                <a:cs typeface="Times New Roman" charset="0"/>
              </a:defRPr>
            </a:pPr>
            <a:endParaRPr lang="ja-JP"/>
          </a:p>
        </c:txPr>
        <c:crossAx val="102229888"/>
        <c:crosses val="autoZero"/>
        <c:auto val="1"/>
        <c:lblAlgn val="ctr"/>
        <c:lblOffset val="0"/>
        <c:noMultiLvlLbl val="0"/>
      </c:catAx>
      <c:valAx>
        <c:axId val="102229888"/>
        <c:scaling>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000" b="0" i="0" u="none" strike="noStrike" kern="1200" baseline="0">
                    <a:solidFill>
                      <a:schemeClr val="tx1"/>
                    </a:solidFill>
                    <a:latin typeface="Impact" panose="020B0806030902050204" pitchFamily="34" charset="0"/>
                    <a:ea typeface="Times New Roman" charset="0"/>
                    <a:cs typeface="Times New Roman" charset="0"/>
                  </a:defRPr>
                </a:pPr>
                <a:r>
                  <a:rPr lang="en-US" dirty="0">
                    <a:solidFill>
                      <a:schemeClr val="tx1"/>
                    </a:solidFill>
                    <a:latin typeface="Impact" panose="020B0806030902050204" pitchFamily="34" charset="0"/>
                  </a:rPr>
                  <a:t>Traffic Volume [vch.]</a:t>
                </a:r>
                <a:endParaRPr lang="ja-JP" dirty="0">
                  <a:solidFill>
                    <a:schemeClr val="tx1"/>
                  </a:solidFill>
                  <a:latin typeface="Impact" panose="020B0806030902050204" pitchFamily="34" charset="0"/>
                </a:endParaRPr>
              </a:p>
            </c:rich>
          </c:tx>
          <c:layout>
            <c:manualLayout>
              <c:xMode val="edge"/>
              <c:yMode val="edge"/>
              <c:x val="0"/>
              <c:y val="0.13748584024390001"/>
            </c:manualLayout>
          </c:layout>
          <c:overlay val="0"/>
          <c:spPr>
            <a:noFill/>
            <a:ln>
              <a:noFill/>
            </a:ln>
            <a:effectLst/>
          </c:spPr>
        </c:title>
        <c:numFmt formatCode="General" sourceLinked="1"/>
        <c:majorTickMark val="none"/>
        <c:minorTickMark val="none"/>
        <c:tickLblPos val="nextTo"/>
        <c:spPr>
          <a:noFill/>
          <a:ln w="12700">
            <a:solidFill>
              <a:srgbClr val="828282"/>
            </a:solidFill>
          </a:ln>
          <a:effectLst/>
        </c:spPr>
        <c:txPr>
          <a:bodyPr rot="-60000000" spcFirstLastPara="1" vertOverflow="ellipsis" vert="horz" wrap="square" anchor="ctr" anchorCtr="1"/>
          <a:lstStyle/>
          <a:p>
            <a:pPr>
              <a:defRPr lang="ja-JP" sz="1000" b="0" i="0" u="none" strike="noStrike" kern="1200" baseline="0">
                <a:solidFill>
                  <a:schemeClr val="tx1"/>
                </a:solidFill>
                <a:latin typeface="Times New Roman" charset="0"/>
                <a:ea typeface="Times New Roman" charset="0"/>
                <a:cs typeface="Times New Roman" charset="0"/>
              </a:defRPr>
            </a:pPr>
            <a:endParaRPr lang="ja-JP"/>
          </a:p>
        </c:txPr>
        <c:crossAx val="102227968"/>
        <c:crosses val="autoZero"/>
        <c:crossBetween val="between"/>
        <c:majorUnit val="50000"/>
      </c:valAx>
      <c:spPr>
        <a:solidFill>
          <a:srgbClr val="FFFF00"/>
        </a:solidFill>
        <a:ln>
          <a:noFill/>
        </a:ln>
        <a:effectLst/>
      </c:spPr>
    </c:plotArea>
    <c:legend>
      <c:legendPos val="t"/>
      <c:layout>
        <c:manualLayout>
          <c:xMode val="edge"/>
          <c:yMode val="edge"/>
          <c:x val="0.307813498047531"/>
          <c:y val="0.15458635979309801"/>
          <c:w val="0.384373003904938"/>
          <c:h val="0.183396339598484"/>
        </c:manualLayout>
      </c:layout>
      <c:overlay val="1"/>
      <c:spPr>
        <a:solidFill>
          <a:srgbClr val="A8D7FF"/>
        </a:solidFill>
        <a:ln>
          <a:solidFill>
            <a:schemeClr val="tx1"/>
          </a:solidFill>
        </a:ln>
        <a:effectLst/>
      </c:spPr>
      <c:txPr>
        <a:bodyPr rot="0" spcFirstLastPara="1" vertOverflow="ellipsis" vert="horz" wrap="square" anchor="ctr" anchorCtr="1"/>
        <a:lstStyle/>
        <a:p>
          <a:pPr>
            <a:defRPr lang="ja-JP" sz="900" b="0" i="0" u="none" strike="noStrike" kern="1200" baseline="0">
              <a:solidFill>
                <a:schemeClr val="tx1"/>
              </a:solidFill>
              <a:latin typeface="Times New Roman" charset="0"/>
              <a:ea typeface="Times New Roman" charset="0"/>
              <a:cs typeface="Times New Roman" charset="0"/>
            </a:defRPr>
          </a:pPr>
          <a:endParaRPr lang="ja-JP"/>
        </a:p>
      </c:txPr>
    </c:legend>
    <c:plotVisOnly val="1"/>
    <c:dispBlanksAs val="gap"/>
    <c:showDLblsOverMax val="0"/>
  </c:chart>
  <c:spPr>
    <a:noFill/>
    <a:ln>
      <a:noFill/>
    </a:ln>
    <a:effectLst/>
  </c:spPr>
  <c:txPr>
    <a:bodyPr/>
    <a:lstStyle/>
    <a:p>
      <a:pPr>
        <a:defRPr sz="1000" b="0" i="0">
          <a:latin typeface="Times New Roman" charset="0"/>
          <a:ea typeface="Times New Roman" charset="0"/>
          <a:cs typeface="Times New Roman" charset="0"/>
        </a:defRPr>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993983063437799"/>
          <c:y val="4.7478290663581099E-2"/>
          <c:w val="0.49538503441786802"/>
          <c:h val="0.78308520657102998"/>
        </c:manualLayout>
      </c:layout>
      <c:barChart>
        <c:barDir val="col"/>
        <c:grouping val="stacked"/>
        <c:varyColors val="0"/>
        <c:ser>
          <c:idx val="0"/>
          <c:order val="0"/>
          <c:tx>
            <c:strRef>
              <c:f>Sheet1!$B$1</c:f>
              <c:strCache>
                <c:ptCount val="1"/>
                <c:pt idx="0">
                  <c:v>列1</c:v>
                </c:pt>
              </c:strCache>
            </c:strRef>
          </c:tx>
          <c:spPr>
            <a:solidFill>
              <a:schemeClr val="accent1"/>
            </a:solidFill>
            <a:ln>
              <a:noFill/>
            </a:ln>
            <a:effectLst/>
          </c:spPr>
          <c:invertIfNegative val="0"/>
          <c:dLbls>
            <c:delete val="1"/>
          </c:dLbls>
          <c:cat>
            <c:strRef>
              <c:f>Sheet1!$A$2:$A$4</c:f>
              <c:strCache>
                <c:ptCount val="3"/>
                <c:pt idx="0">
                  <c:v>SiC</c:v>
                </c:pt>
                <c:pt idx="1">
                  <c:v>Si</c:v>
                </c:pt>
                <c:pt idx="2">
                  <c:v>Si</c:v>
                </c:pt>
              </c:strCache>
            </c:strRef>
          </c:cat>
          <c:val>
            <c:numRef>
              <c:f>Sheet1!$B$2:$B$4</c:f>
              <c:numCache>
                <c:formatCode>General</c:formatCode>
                <c:ptCount val="3"/>
                <c:pt idx="0">
                  <c:v>6</c:v>
                </c:pt>
                <c:pt idx="1">
                  <c:v>90</c:v>
                </c:pt>
                <c:pt idx="2">
                  <c:v>80</c:v>
                </c:pt>
              </c:numCache>
            </c:numRef>
          </c:val>
          <c:extLst xmlns:c16r2="http://schemas.microsoft.com/office/drawing/2015/06/chart">
            <c:ext xmlns:c16="http://schemas.microsoft.com/office/drawing/2014/chart" uri="{C3380CC4-5D6E-409C-BE32-E72D297353CC}">
              <c16:uniqueId val="{00000000-6EEF-46F0-BEB2-7AB2BC74FBCE}"/>
            </c:ext>
          </c:extLst>
        </c:ser>
        <c:ser>
          <c:idx val="1"/>
          <c:order val="1"/>
          <c:tx>
            <c:strRef>
              <c:f>Sheet1!$C$1</c:f>
              <c:strCache>
                <c:ptCount val="1"/>
                <c:pt idx="0">
                  <c:v>列2</c:v>
                </c:pt>
              </c:strCache>
            </c:strRef>
          </c:tx>
          <c:spPr>
            <a:solidFill>
              <a:schemeClr val="accent2"/>
            </a:solidFill>
            <a:ln>
              <a:noFill/>
            </a:ln>
            <a:effectLst/>
          </c:spPr>
          <c:invertIfNegative val="0"/>
          <c:dLbls>
            <c:delete val="1"/>
          </c:dLbls>
          <c:cat>
            <c:strRef>
              <c:f>Sheet1!$A$2:$A$4</c:f>
              <c:strCache>
                <c:ptCount val="3"/>
                <c:pt idx="0">
                  <c:v>SiC</c:v>
                </c:pt>
                <c:pt idx="1">
                  <c:v>Si</c:v>
                </c:pt>
                <c:pt idx="2">
                  <c:v>Si</c:v>
                </c:pt>
              </c:strCache>
            </c:strRef>
          </c:cat>
          <c:val>
            <c:numRef>
              <c:f>Sheet1!$C$2:$C$4</c:f>
              <c:numCache>
                <c:formatCode>General</c:formatCode>
                <c:ptCount val="3"/>
                <c:pt idx="0">
                  <c:v>0</c:v>
                </c:pt>
                <c:pt idx="1">
                  <c:v>0</c:v>
                </c:pt>
                <c:pt idx="2">
                  <c:v>20</c:v>
                </c:pt>
              </c:numCache>
            </c:numRef>
          </c:val>
          <c:extLst xmlns:c16r2="http://schemas.microsoft.com/office/drawing/2015/06/chart">
            <c:ext xmlns:c16="http://schemas.microsoft.com/office/drawing/2014/chart" uri="{C3380CC4-5D6E-409C-BE32-E72D297353CC}">
              <c16:uniqueId val="{00000001-6EEF-46F0-BEB2-7AB2BC74FBCE}"/>
            </c:ext>
          </c:extLst>
        </c:ser>
        <c:dLbls>
          <c:showLegendKey val="0"/>
          <c:showVal val="1"/>
          <c:showCatName val="0"/>
          <c:showSerName val="0"/>
          <c:showPercent val="0"/>
          <c:showBubbleSize val="0"/>
        </c:dLbls>
        <c:gapWidth val="150"/>
        <c:overlap val="100"/>
        <c:axId val="106306560"/>
        <c:axId val="107614976"/>
      </c:barChart>
      <c:lineChart>
        <c:grouping val="standard"/>
        <c:varyColors val="0"/>
        <c:ser>
          <c:idx val="2"/>
          <c:order val="2"/>
          <c:tx>
            <c:strRef>
              <c:f>Sheet1!$D$1</c:f>
              <c:strCache>
                <c:ptCount val="1"/>
                <c:pt idx="0">
                  <c:v>列3</c:v>
                </c:pt>
              </c:strCache>
            </c:strRef>
          </c:tx>
          <c:spPr>
            <a:ln w="28575" cap="rnd">
              <a:solidFill>
                <a:srgbClr val="FF0000"/>
              </a:solidFill>
              <a:round/>
            </a:ln>
            <a:effectLst/>
          </c:spPr>
          <c:marker>
            <c:symbol val="square"/>
            <c:size val="10"/>
            <c:spPr>
              <a:solidFill>
                <a:srgbClr val="FF0000"/>
              </a:solidFill>
              <a:ln w="9525">
                <a:solidFill>
                  <a:schemeClr val="tx1"/>
                </a:solidFill>
              </a:ln>
              <a:effectLst/>
            </c:spPr>
          </c:marker>
          <c:dLbls>
            <c:dLbl>
              <c:idx val="0"/>
              <c:layout>
                <c:manualLayout>
                  <c:x val="-2.06447778933294E-2"/>
                  <c:y val="1.23444076199326E-3"/>
                </c:manualLayout>
              </c:layout>
              <c:spPr>
                <a:noFill/>
                <a:ln>
                  <a:noFill/>
                </a:ln>
                <a:effectLst/>
              </c:spPr>
              <c:txPr>
                <a:bodyPr rot="0" spcFirstLastPara="1" vertOverflow="ellipsis" vert="horz" wrap="square" lIns="38100" tIns="19050" rIns="38100" bIns="19050" anchor="ctr" anchorCtr="1">
                  <a:noAutofit/>
                </a:bodyPr>
                <a:lstStyle/>
                <a:p>
                  <a:pPr>
                    <a:defRPr lang="ja-JP" sz="1800" b="1" i="0" u="none" strike="noStrike" kern="1200" baseline="0">
                      <a:solidFill>
                        <a:srgbClr val="FF0000"/>
                      </a:solidFill>
                      <a:latin typeface="Arial" panose="020B0604020202020204" pitchFamily="34" charset="0"/>
                      <a:ea typeface="+mj-ea"/>
                      <a:cs typeface="Arial" panose="020B0604020202020204" pitchFamily="34" charset="0"/>
                    </a:defRPr>
                  </a:pPr>
                  <a:endParaRPr lang="ja-JP"/>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27136804833358102"/>
                      <c:h val="0.118386517963138"/>
                    </c:manualLayout>
                  </c15:layout>
                </c:ext>
                <c:ext xmlns:c16="http://schemas.microsoft.com/office/drawing/2014/chart" uri="{C3380CC4-5D6E-409C-BE32-E72D297353CC}">
                  <c16:uniqueId val="{00000002-6EEF-46F0-BEB2-7AB2BC74FBCE}"/>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EEF-46F0-BEB2-7AB2BC74FBCE}"/>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EEF-46F0-BEB2-7AB2BC74FBCE}"/>
                </c:ext>
              </c:extLst>
            </c:dLbl>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SiC</c:v>
                </c:pt>
                <c:pt idx="1">
                  <c:v>Si</c:v>
                </c:pt>
                <c:pt idx="2">
                  <c:v>Si</c:v>
                </c:pt>
              </c:strCache>
            </c:strRef>
          </c:cat>
          <c:val>
            <c:numRef>
              <c:f>Sheet1!$D$2:$D$4</c:f>
              <c:numCache>
                <c:formatCode>0.0%</c:formatCode>
                <c:ptCount val="3"/>
                <c:pt idx="0">
                  <c:v>0.99399999999999999</c:v>
                </c:pt>
                <c:pt idx="1">
                  <c:v>0.91</c:v>
                </c:pt>
                <c:pt idx="2">
                  <c:v>0.9</c:v>
                </c:pt>
              </c:numCache>
            </c:numRef>
          </c:val>
          <c:smooth val="0"/>
          <c:extLst xmlns:c16r2="http://schemas.microsoft.com/office/drawing/2015/06/chart">
            <c:ext xmlns:c16="http://schemas.microsoft.com/office/drawing/2014/chart" uri="{C3380CC4-5D6E-409C-BE32-E72D297353CC}">
              <c16:uniqueId val="{00000005-6EEF-46F0-BEB2-7AB2BC74FBCE}"/>
            </c:ext>
          </c:extLst>
        </c:ser>
        <c:dLbls>
          <c:showLegendKey val="0"/>
          <c:showVal val="0"/>
          <c:showCatName val="0"/>
          <c:showSerName val="0"/>
          <c:showPercent val="0"/>
          <c:showBubbleSize val="0"/>
        </c:dLbls>
        <c:marker val="1"/>
        <c:smooth val="0"/>
        <c:axId val="107647744"/>
        <c:axId val="107616896"/>
      </c:lineChart>
      <c:catAx>
        <c:axId val="1063065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t" anchorCtr="1"/>
          <a:lstStyle/>
          <a:p>
            <a:pPr>
              <a:defRPr lang="ja-JP" sz="1600" b="1" i="0" u="none" strike="noStrike" kern="1200" baseline="0">
                <a:noFill/>
                <a:latin typeface="DFPKanTeiRyu-XB" charset="-128"/>
                <a:ea typeface="DFPKanTeiRyu-XB" charset="-128"/>
                <a:cs typeface="DFPKanTeiRyu-XB" charset="-128"/>
              </a:defRPr>
            </a:pPr>
            <a:endParaRPr lang="ja-JP"/>
          </a:p>
        </c:txPr>
        <c:crossAx val="107614976"/>
        <c:crosses val="autoZero"/>
        <c:auto val="1"/>
        <c:lblAlgn val="ctr"/>
        <c:lblOffset val="0"/>
        <c:noMultiLvlLbl val="0"/>
      </c:catAx>
      <c:valAx>
        <c:axId val="107614976"/>
        <c:scaling>
          <c:orientation val="minMax"/>
          <c:max val="120"/>
        </c:scaling>
        <c:delete val="0"/>
        <c:axPos val="l"/>
        <c:majorGridlines>
          <c:spPr>
            <a:ln w="12700" cap="flat" cmpd="sng" algn="ctr">
              <a:solidFill>
                <a:schemeClr val="bg1">
                  <a:lumMod val="75000"/>
                </a:schemeClr>
              </a:solidFill>
              <a:round/>
            </a:ln>
            <a:effectLst/>
          </c:spPr>
        </c:majorGridlines>
        <c:title>
          <c:tx>
            <c:rich>
              <a:bodyPr rot="-5400000" spcFirstLastPara="1" vertOverflow="ellipsis" vert="horz" wrap="square" anchor="ctr" anchorCtr="1"/>
              <a:lstStyle/>
              <a:p>
                <a:pPr>
                  <a:lnSpc>
                    <a:spcPct val="150000"/>
                  </a:lnSpc>
                  <a:defRPr lang="ja-JP" sz="1400" b="1" i="0" u="none" strike="noStrike" kern="1200" baseline="0">
                    <a:solidFill>
                      <a:schemeClr val="tx1"/>
                    </a:solidFill>
                    <a:latin typeface="MS PGothic" charset="-128"/>
                    <a:ea typeface="MS PGothic" charset="-128"/>
                    <a:cs typeface="MS PGothic" charset="-128"/>
                  </a:defRPr>
                </a:pPr>
                <a:r>
                  <a:rPr lang="en-US" altLang="ja-JP" sz="1400" b="1" dirty="0">
                    <a:solidFill>
                      <a:schemeClr val="tx1"/>
                    </a:solidFill>
                    <a:latin typeface="MS PGothic" charset="-128"/>
                    <a:ea typeface="MS PGothic" charset="-128"/>
                    <a:cs typeface="MS PGothic" charset="-128"/>
                  </a:rPr>
                  <a:t>Loss</a:t>
                </a:r>
                <a:r>
                  <a:rPr lang="ja-JP" altLang="en-US" sz="1400" b="1" dirty="0">
                    <a:solidFill>
                      <a:schemeClr val="tx1"/>
                    </a:solidFill>
                    <a:latin typeface="MS PGothic" charset="-128"/>
                    <a:ea typeface="MS PGothic" charset="-128"/>
                    <a:cs typeface="MS PGothic" charset="-128"/>
                  </a:rPr>
                  <a:t>（</a:t>
                </a:r>
                <a:r>
                  <a:rPr lang="en-US" altLang="ja-JP" sz="1400" b="1" dirty="0">
                    <a:solidFill>
                      <a:schemeClr val="tx1"/>
                    </a:solidFill>
                    <a:latin typeface="MS PGothic" charset="-128"/>
                    <a:ea typeface="MS PGothic" charset="-128"/>
                    <a:cs typeface="MS PGothic" charset="-128"/>
                  </a:rPr>
                  <a:t>W</a:t>
                </a:r>
                <a:r>
                  <a:rPr lang="ja-JP" altLang="en-US" sz="1400" b="1" dirty="0">
                    <a:solidFill>
                      <a:schemeClr val="tx1"/>
                    </a:solidFill>
                    <a:latin typeface="MS PGothic" charset="-128"/>
                    <a:ea typeface="MS PGothic" charset="-128"/>
                    <a:cs typeface="MS PGothic" charset="-128"/>
                  </a:rPr>
                  <a:t>）</a:t>
                </a:r>
              </a:p>
            </c:rich>
          </c:tx>
          <c:layout>
            <c:manualLayout>
              <c:xMode val="edge"/>
              <c:yMode val="edge"/>
              <c:x val="0.123914167370607"/>
              <c:y val="2.49102699484368E-2"/>
            </c:manualLayout>
          </c:layout>
          <c:overlay val="0"/>
          <c:spPr>
            <a:solidFill>
              <a:schemeClr val="bg1"/>
            </a:solidFill>
            <a:ln>
              <a:noFill/>
            </a:ln>
            <a:effectLst/>
          </c:spPr>
        </c:title>
        <c:numFmt formatCode="General" sourceLinked="0"/>
        <c:majorTickMark val="cross"/>
        <c:minorTickMark val="none"/>
        <c:tickLblPos val="nextTo"/>
        <c:spPr>
          <a:noFill/>
          <a:ln>
            <a:solidFill>
              <a:srgbClr val="D6D6D6"/>
            </a:solidFill>
          </a:ln>
          <a:effectLst/>
        </c:spPr>
        <c:txPr>
          <a:bodyPr rot="-60000000" spcFirstLastPara="1" vertOverflow="ellipsis" vert="horz" wrap="square" anchor="ctr" anchorCtr="1"/>
          <a:lstStyle/>
          <a:p>
            <a:pPr>
              <a:defRPr lang="ja-JP" sz="1200" b="0" i="0" u="none" strike="noStrike" kern="1200" baseline="0">
                <a:solidFill>
                  <a:schemeClr val="tx1"/>
                </a:solidFill>
                <a:latin typeface="MS PGothic" charset="-128"/>
                <a:ea typeface="MS PGothic" charset="-128"/>
                <a:cs typeface="MS PGothic" charset="-128"/>
              </a:defRPr>
            </a:pPr>
            <a:endParaRPr lang="ja-JP"/>
          </a:p>
        </c:txPr>
        <c:crossAx val="106306560"/>
        <c:crosses val="autoZero"/>
        <c:crossBetween val="between"/>
        <c:minorUnit val="20"/>
      </c:valAx>
      <c:valAx>
        <c:axId val="107616896"/>
        <c:scaling>
          <c:orientation val="minMax"/>
          <c:max val="1"/>
        </c:scaling>
        <c:delete val="0"/>
        <c:axPos val="r"/>
        <c:title>
          <c:tx>
            <c:rich>
              <a:bodyPr rot="5400000" spcFirstLastPara="1" vertOverflow="ellipsis" wrap="square" anchor="ctr" anchorCtr="1"/>
              <a:lstStyle/>
              <a:p>
                <a:pPr>
                  <a:lnSpc>
                    <a:spcPct val="150000"/>
                  </a:lnSpc>
                  <a:defRPr lang="ja-JP" sz="1400" b="1" i="0" u="none" strike="noStrike" kern="1200" baseline="0">
                    <a:solidFill>
                      <a:schemeClr val="tx1"/>
                    </a:solidFill>
                    <a:latin typeface="+mn-lt"/>
                    <a:ea typeface="+mn-ea"/>
                    <a:cs typeface="+mn-cs"/>
                  </a:defRPr>
                </a:pPr>
                <a:r>
                  <a:rPr lang="en-US" altLang="ja-JP" sz="1400" b="1" dirty="0">
                    <a:solidFill>
                      <a:schemeClr val="tx1"/>
                    </a:solidFill>
                    <a:latin typeface="Meiryo UI" panose="020B0604030504040204" pitchFamily="50" charset="-128"/>
                  </a:rPr>
                  <a:t>Efficiency</a:t>
                </a:r>
                <a:r>
                  <a:rPr lang="ja-JP" altLang="en-US" sz="1400" b="1" dirty="0">
                    <a:solidFill>
                      <a:schemeClr val="tx1"/>
                    </a:solidFill>
                    <a:latin typeface="Meiryo UI" panose="020B0604030504040204" pitchFamily="50" charset="-128"/>
                  </a:rPr>
                  <a:t>（</a:t>
                </a:r>
                <a:r>
                  <a:rPr lang="en-US" altLang="ja-JP" sz="1400" b="1" dirty="0">
                    <a:solidFill>
                      <a:schemeClr val="tx1"/>
                    </a:solidFill>
                    <a:latin typeface="Meiryo UI" panose="020B0604030504040204" pitchFamily="50" charset="-128"/>
                  </a:rPr>
                  <a:t>%</a:t>
                </a:r>
                <a:r>
                  <a:rPr lang="ja-JP" altLang="en-US" sz="1400" b="1" dirty="0">
                    <a:solidFill>
                      <a:schemeClr val="tx1"/>
                    </a:solidFill>
                    <a:latin typeface="Meiryo UI" panose="020B0604030504040204" pitchFamily="50" charset="-128"/>
                  </a:rPr>
                  <a:t>）</a:t>
                </a:r>
              </a:p>
            </c:rich>
          </c:tx>
          <c:layout>
            <c:manualLayout>
              <c:xMode val="edge"/>
              <c:yMode val="edge"/>
              <c:x val="0.79562167864141697"/>
              <c:y val="2.7859378920131399E-2"/>
            </c:manualLayout>
          </c:layout>
          <c:overlay val="0"/>
          <c:spPr>
            <a:solidFill>
              <a:schemeClr val="bg1"/>
            </a:solidFill>
            <a:ln>
              <a:noFill/>
            </a:ln>
            <a:effectLst/>
          </c:spPr>
        </c:title>
        <c:numFmt formatCode="0%" sourceLinked="0"/>
        <c:majorTickMark val="cross"/>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lang="ja-JP" sz="1100" b="0" i="0" u="none" strike="noStrike" kern="1200" baseline="0">
                <a:solidFill>
                  <a:schemeClr val="tx1"/>
                </a:solidFill>
                <a:latin typeface="+mn-lt"/>
                <a:ea typeface="+mn-ea"/>
                <a:cs typeface="+mn-cs"/>
              </a:defRPr>
            </a:pPr>
            <a:endParaRPr lang="ja-JP"/>
          </a:p>
        </c:txPr>
        <c:crossAx val="107647744"/>
        <c:crosses val="max"/>
        <c:crossBetween val="between"/>
      </c:valAx>
      <c:catAx>
        <c:axId val="107647744"/>
        <c:scaling>
          <c:orientation val="minMax"/>
        </c:scaling>
        <c:delete val="1"/>
        <c:axPos val="b"/>
        <c:numFmt formatCode="General" sourceLinked="1"/>
        <c:majorTickMark val="out"/>
        <c:minorTickMark val="none"/>
        <c:tickLblPos val="none"/>
        <c:crossAx val="107616896"/>
        <c:crosses val="autoZero"/>
        <c:auto val="1"/>
        <c:lblAlgn val="ctr"/>
        <c:lblOffset val="100"/>
        <c:noMultiLvlLbl val="0"/>
      </c:catAx>
      <c:spPr>
        <a:noFill/>
        <a:ln w="12700">
          <a:solidFill>
            <a:schemeClr val="bg1">
              <a:lumMod val="75000"/>
            </a:schemeClr>
          </a:solidFill>
        </a:ln>
        <a:effectLst/>
      </c:spPr>
    </c:plotArea>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8686751040699"/>
          <c:y val="3.2616845550533201E-2"/>
          <c:w val="0.58254029922184303"/>
          <c:h val="0.88334254674837298"/>
        </c:manualLayout>
      </c:layout>
      <c:barChart>
        <c:barDir val="col"/>
        <c:grouping val="stacked"/>
        <c:varyColors val="0"/>
        <c:ser>
          <c:idx val="0"/>
          <c:order val="0"/>
          <c:tx>
            <c:strRef>
              <c:f>Sheet1!$B$1</c:f>
              <c:strCache>
                <c:ptCount val="1"/>
                <c:pt idx="0">
                  <c:v>列1</c:v>
                </c:pt>
              </c:strCache>
            </c:strRef>
          </c:tx>
          <c:spPr>
            <a:solidFill>
              <a:srgbClr val="A6A8AB"/>
            </a:solidFill>
            <a:ln>
              <a:noFill/>
            </a:ln>
            <a:effectLst/>
          </c:spPr>
          <c:invertIfNegative val="0"/>
          <c:dLbls>
            <c:delete val="1"/>
          </c:dLbls>
          <c:cat>
            <c:strRef>
              <c:f>Sheet1!$A$2:$A$4</c:f>
              <c:strCache>
                <c:ptCount val="3"/>
                <c:pt idx="0">
                  <c:v>SiC</c:v>
                </c:pt>
                <c:pt idx="1">
                  <c:v>Si</c:v>
                </c:pt>
                <c:pt idx="2">
                  <c:v>Si</c:v>
                </c:pt>
              </c:strCache>
            </c:strRef>
          </c:cat>
          <c:val>
            <c:numRef>
              <c:f>Sheet1!$B$2:$B$4</c:f>
              <c:numCache>
                <c:formatCode>General</c:formatCode>
                <c:ptCount val="3"/>
                <c:pt idx="0">
                  <c:v>6</c:v>
                </c:pt>
                <c:pt idx="1">
                  <c:v>90</c:v>
                </c:pt>
                <c:pt idx="2">
                  <c:v>80</c:v>
                </c:pt>
              </c:numCache>
            </c:numRef>
          </c:val>
          <c:extLst xmlns:c16r2="http://schemas.microsoft.com/office/drawing/2015/06/chart">
            <c:ext xmlns:c16="http://schemas.microsoft.com/office/drawing/2014/chart" uri="{C3380CC4-5D6E-409C-BE32-E72D297353CC}">
              <c16:uniqueId val="{00000000-8907-44C9-B1FF-7962EF3A55B4}"/>
            </c:ext>
          </c:extLst>
        </c:ser>
        <c:ser>
          <c:idx val="1"/>
          <c:order val="1"/>
          <c:tx>
            <c:strRef>
              <c:f>Sheet1!$C$1</c:f>
              <c:strCache>
                <c:ptCount val="1"/>
                <c:pt idx="0">
                  <c:v>列2</c:v>
                </c:pt>
              </c:strCache>
            </c:strRef>
          </c:tx>
          <c:spPr>
            <a:solidFill>
              <a:srgbClr val="7F8184"/>
            </a:solidFill>
            <a:ln>
              <a:noFill/>
            </a:ln>
            <a:effectLst/>
          </c:spPr>
          <c:invertIfNegative val="0"/>
          <c:dLbls>
            <c:delete val="1"/>
          </c:dLbls>
          <c:cat>
            <c:strRef>
              <c:f>Sheet1!$A$2:$A$4</c:f>
              <c:strCache>
                <c:ptCount val="3"/>
                <c:pt idx="0">
                  <c:v>SiC</c:v>
                </c:pt>
                <c:pt idx="1">
                  <c:v>Si</c:v>
                </c:pt>
                <c:pt idx="2">
                  <c:v>Si</c:v>
                </c:pt>
              </c:strCache>
            </c:strRef>
          </c:cat>
          <c:val>
            <c:numRef>
              <c:f>Sheet1!$C$2:$C$4</c:f>
              <c:numCache>
                <c:formatCode>General</c:formatCode>
                <c:ptCount val="3"/>
                <c:pt idx="0">
                  <c:v>0</c:v>
                </c:pt>
                <c:pt idx="1">
                  <c:v>0</c:v>
                </c:pt>
                <c:pt idx="2">
                  <c:v>20</c:v>
                </c:pt>
              </c:numCache>
            </c:numRef>
          </c:val>
          <c:extLst xmlns:c16r2="http://schemas.microsoft.com/office/drawing/2015/06/chart">
            <c:ext xmlns:c16="http://schemas.microsoft.com/office/drawing/2014/chart" uri="{C3380CC4-5D6E-409C-BE32-E72D297353CC}">
              <c16:uniqueId val="{00000001-8907-44C9-B1FF-7962EF3A55B4}"/>
            </c:ext>
          </c:extLst>
        </c:ser>
        <c:dLbls>
          <c:showLegendKey val="0"/>
          <c:showVal val="1"/>
          <c:showCatName val="0"/>
          <c:showSerName val="0"/>
          <c:showPercent val="0"/>
          <c:showBubbleSize val="0"/>
        </c:dLbls>
        <c:gapWidth val="80"/>
        <c:overlap val="100"/>
        <c:axId val="110535040"/>
        <c:axId val="110536960"/>
      </c:barChart>
      <c:lineChart>
        <c:grouping val="standard"/>
        <c:varyColors val="0"/>
        <c:ser>
          <c:idx val="2"/>
          <c:order val="2"/>
          <c:tx>
            <c:strRef>
              <c:f>Sheet1!$D$1</c:f>
              <c:strCache>
                <c:ptCount val="1"/>
                <c:pt idx="0">
                  <c:v>列3</c:v>
                </c:pt>
              </c:strCache>
            </c:strRef>
          </c:tx>
          <c:spPr>
            <a:ln w="25400" cap="rnd">
              <a:solidFill>
                <a:srgbClr val="DC0032"/>
              </a:solidFill>
              <a:round/>
            </a:ln>
            <a:effectLst/>
          </c:spPr>
          <c:marker>
            <c:symbol val="circle"/>
            <c:size val="10"/>
            <c:spPr>
              <a:solidFill>
                <a:srgbClr val="DC0032"/>
              </a:solidFill>
              <a:ln w="9525">
                <a:noFill/>
              </a:ln>
              <a:effectLst/>
            </c:spPr>
          </c:marker>
          <c:cat>
            <c:strRef>
              <c:f>Sheet1!$A$2:$A$4</c:f>
              <c:strCache>
                <c:ptCount val="3"/>
                <c:pt idx="0">
                  <c:v>SiC</c:v>
                </c:pt>
                <c:pt idx="1">
                  <c:v>Si</c:v>
                </c:pt>
                <c:pt idx="2">
                  <c:v>Si</c:v>
                </c:pt>
              </c:strCache>
            </c:strRef>
          </c:cat>
          <c:val>
            <c:numRef>
              <c:f>Sheet1!$D$2:$D$4</c:f>
              <c:numCache>
                <c:formatCode>0.0%</c:formatCode>
                <c:ptCount val="3"/>
                <c:pt idx="0">
                  <c:v>0.99399999999999999</c:v>
                </c:pt>
                <c:pt idx="1">
                  <c:v>0.91</c:v>
                </c:pt>
                <c:pt idx="2">
                  <c:v>0.9</c:v>
                </c:pt>
              </c:numCache>
            </c:numRef>
          </c:val>
          <c:smooth val="0"/>
          <c:extLst xmlns:c16r2="http://schemas.microsoft.com/office/drawing/2015/06/chart">
            <c:ext xmlns:c16="http://schemas.microsoft.com/office/drawing/2014/chart" uri="{C3380CC4-5D6E-409C-BE32-E72D297353CC}">
              <c16:uniqueId val="{00000005-8907-44C9-B1FF-7962EF3A55B4}"/>
            </c:ext>
          </c:extLst>
        </c:ser>
        <c:dLbls>
          <c:showLegendKey val="0"/>
          <c:showVal val="0"/>
          <c:showCatName val="0"/>
          <c:showSerName val="0"/>
          <c:showPercent val="0"/>
          <c:showBubbleSize val="0"/>
        </c:dLbls>
        <c:marker val="1"/>
        <c:smooth val="0"/>
        <c:axId val="110553344"/>
        <c:axId val="110551424"/>
      </c:lineChart>
      <c:catAx>
        <c:axId val="110535040"/>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Verdana" charset="0"/>
                <a:ea typeface="Verdana" charset="0"/>
                <a:cs typeface="Verdana" charset="0"/>
              </a:defRPr>
            </a:pPr>
            <a:endParaRPr lang="ja-JP"/>
          </a:p>
        </c:txPr>
        <c:crossAx val="110536960"/>
        <c:crosses val="autoZero"/>
        <c:auto val="1"/>
        <c:lblAlgn val="ctr"/>
        <c:lblOffset val="0"/>
        <c:noMultiLvlLbl val="0"/>
      </c:catAx>
      <c:valAx>
        <c:axId val="110536960"/>
        <c:scaling>
          <c:orientation val="minMax"/>
          <c:max val="120"/>
        </c:scaling>
        <c:delete val="0"/>
        <c:axPos val="l"/>
        <c:majorGridlines>
          <c:spPr>
            <a:ln w="3175" cap="flat" cmpd="sng" algn="ctr">
              <a:solidFill>
                <a:schemeClr val="tx1"/>
              </a:solidFill>
              <a:round/>
            </a:ln>
            <a:effectLst/>
          </c:spPr>
        </c:majorGridlines>
        <c:title>
          <c:tx>
            <c:rich>
              <a:bodyPr rot="-54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r>
                  <a:rPr lang="en-US" altLang="ja-JP" sz="1400" dirty="0">
                    <a:solidFill>
                      <a:schemeClr val="tx1"/>
                    </a:solidFill>
                    <a:latin typeface="Meiryo UI" panose="020B0604030504040204" pitchFamily="50" charset="-128"/>
                  </a:rPr>
                  <a:t>Loss[W]</a:t>
                </a:r>
                <a:endParaRPr lang="ja-JP" altLang="en-US" sz="1400" dirty="0">
                  <a:solidFill>
                    <a:schemeClr val="tx1"/>
                  </a:solidFill>
                  <a:latin typeface="Meiryo UI" panose="020B0604030504040204" pitchFamily="50" charset="-128"/>
                </a:endParaRPr>
              </a:p>
            </c:rich>
          </c:tx>
          <c:layout>
            <c:manualLayout>
              <c:xMode val="edge"/>
              <c:yMode val="edge"/>
              <c:x val="1.8863348157191401E-2"/>
              <c:y val="0.42036984926784698"/>
            </c:manualLayout>
          </c:layout>
          <c:overlay val="0"/>
          <c:spPr>
            <a:noFill/>
            <a:ln>
              <a:noFill/>
            </a:ln>
            <a:effectLst/>
          </c:spPr>
        </c:title>
        <c:numFmt formatCode="General" sourceLinked="0"/>
        <c:majorTickMark val="none"/>
        <c:minorTickMark val="none"/>
        <c:tickLblPos val="nextTo"/>
        <c:spPr>
          <a:noFill/>
          <a:ln w="19050">
            <a:solidFill>
              <a:schemeClr val="tx1"/>
            </a:solidFill>
          </a:ln>
          <a:effectLst/>
        </c:spPr>
        <c:txPr>
          <a:bodyPr rot="-60000000" spcFirstLastPara="1" vertOverflow="ellipsis" vert="horz" wrap="square" anchor="ctr" anchorCtr="1"/>
          <a:lstStyle/>
          <a:p>
            <a:pPr>
              <a:defRPr lang="ja-JP" sz="1200" b="0" i="0" u="none" strike="noStrike" kern="1200" baseline="0">
                <a:solidFill>
                  <a:schemeClr val="tx1"/>
                </a:solidFill>
                <a:latin typeface="+mn-lt"/>
                <a:ea typeface="MS PGothic" charset="-128"/>
                <a:cs typeface="MS PGothic" charset="-128"/>
              </a:defRPr>
            </a:pPr>
            <a:endParaRPr lang="ja-JP"/>
          </a:p>
        </c:txPr>
        <c:crossAx val="110535040"/>
        <c:crosses val="autoZero"/>
        <c:crossBetween val="between"/>
        <c:minorUnit val="20"/>
      </c:valAx>
      <c:valAx>
        <c:axId val="110551424"/>
        <c:scaling>
          <c:orientation val="minMax"/>
          <c:max val="1"/>
        </c:scaling>
        <c:delete val="0"/>
        <c:axPos val="r"/>
        <c:title>
          <c:tx>
            <c:rich>
              <a:bodyPr rot="-54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r>
                  <a:rPr lang="en-US" altLang="ja-JP" sz="1400" dirty="0">
                    <a:solidFill>
                      <a:schemeClr val="tx1"/>
                    </a:solidFill>
                    <a:latin typeface="Meiryo UI" panose="020B0604030504040204" pitchFamily="50" charset="-128"/>
                  </a:rPr>
                  <a:t>Efficiency[%]</a:t>
                </a:r>
                <a:endParaRPr lang="ja-JP" altLang="en-US" sz="1400" dirty="0">
                  <a:solidFill>
                    <a:schemeClr val="tx1"/>
                  </a:solidFill>
                  <a:latin typeface="Meiryo UI" panose="020B0604030504040204" pitchFamily="50" charset="-128"/>
                </a:endParaRPr>
              </a:p>
            </c:rich>
          </c:tx>
          <c:layout>
            <c:manualLayout>
              <c:xMode val="edge"/>
              <c:yMode val="edge"/>
              <c:x val="0.90357595752984898"/>
              <c:y val="0.41937331537250799"/>
            </c:manualLayout>
          </c:layout>
          <c:overlay val="0"/>
          <c:spPr>
            <a:noFill/>
            <a:ln>
              <a:noFill/>
            </a:ln>
            <a:effectLst/>
          </c:spPr>
        </c:title>
        <c:numFmt formatCode="0%" sourceLinked="0"/>
        <c:majorTickMark val="none"/>
        <c:minorTickMark val="none"/>
        <c:tickLblPos val="nextTo"/>
        <c:spPr>
          <a:noFill/>
          <a:ln w="19050">
            <a:solidFill>
              <a:schemeClr val="tx1"/>
            </a:solidFill>
          </a:ln>
          <a:effectLst/>
        </c:spPr>
        <c:txPr>
          <a:bodyPr rot="-60000000" spcFirstLastPara="1" vertOverflow="ellipsis" vert="horz" wrap="square" anchor="ctr" anchorCtr="1"/>
          <a:lstStyle/>
          <a:p>
            <a:pPr>
              <a:defRPr lang="ja-JP" sz="1100" b="0" i="0" u="none" strike="noStrike" kern="1200" baseline="0">
                <a:solidFill>
                  <a:schemeClr val="tx1"/>
                </a:solidFill>
                <a:latin typeface="Verdana" charset="0"/>
                <a:ea typeface="Verdana" charset="0"/>
                <a:cs typeface="Verdana" charset="0"/>
              </a:defRPr>
            </a:pPr>
            <a:endParaRPr lang="ja-JP"/>
          </a:p>
        </c:txPr>
        <c:crossAx val="110553344"/>
        <c:crosses val="max"/>
        <c:crossBetween val="between"/>
      </c:valAx>
      <c:catAx>
        <c:axId val="110553344"/>
        <c:scaling>
          <c:orientation val="minMax"/>
        </c:scaling>
        <c:delete val="1"/>
        <c:axPos val="b"/>
        <c:numFmt formatCode="General" sourceLinked="1"/>
        <c:majorTickMark val="out"/>
        <c:minorTickMark val="none"/>
        <c:tickLblPos val="none"/>
        <c:crossAx val="110551424"/>
        <c:crosses val="autoZero"/>
        <c:auto val="1"/>
        <c:lblAlgn val="ctr"/>
        <c:lblOffset val="100"/>
        <c:noMultiLvlLbl val="0"/>
      </c:catAx>
      <c:spPr>
        <a:noFill/>
        <a:ln w="3175">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081524603764"/>
          <c:y val="8.0706420010642196E-2"/>
          <c:w val="0.57387330021737604"/>
          <c:h val="0.69092680412485596"/>
        </c:manualLayout>
      </c:layout>
      <c:areaChart>
        <c:grouping val="stacked"/>
        <c:varyColors val="0"/>
        <c:ser>
          <c:idx val="0"/>
          <c:order val="0"/>
          <c:tx>
            <c:strRef>
              <c:f>Sheet1!$B$1</c:f>
              <c:strCache>
                <c:ptCount val="1"/>
                <c:pt idx="0">
                  <c:v>Japan</c:v>
                </c:pt>
              </c:strCache>
            </c:strRef>
          </c:tx>
          <c:spPr>
            <a:solidFill>
              <a:schemeClr val="bg2"/>
            </a:solidFill>
            <a:ln>
              <a:noFill/>
            </a:ln>
            <a:effectLst/>
          </c:spPr>
          <c:cat>
            <c:strRef>
              <c:f>Sheet1!$A$2:$A$5</c:f>
              <c:strCache>
                <c:ptCount val="4"/>
                <c:pt idx="0">
                  <c:v>First   quarter</c:v>
                </c:pt>
                <c:pt idx="1">
                  <c:v>Second  quarter</c:v>
                </c:pt>
                <c:pt idx="2">
                  <c:v>Third   quarter</c:v>
                </c:pt>
                <c:pt idx="3">
                  <c:v>Fourth  quarter</c:v>
                </c:pt>
              </c:strCache>
            </c:strRef>
          </c:cat>
          <c:val>
            <c:numRef>
              <c:f>Sheet1!$B$2:$B$5</c:f>
              <c:numCache>
                <c:formatCode>General</c:formatCode>
                <c:ptCount val="4"/>
                <c:pt idx="0">
                  <c:v>500</c:v>
                </c:pt>
                <c:pt idx="1">
                  <c:v>550</c:v>
                </c:pt>
                <c:pt idx="2">
                  <c:v>490</c:v>
                </c:pt>
                <c:pt idx="3">
                  <c:v>520</c:v>
                </c:pt>
              </c:numCache>
            </c:numRef>
          </c:val>
          <c:extLst xmlns:c16r2="http://schemas.microsoft.com/office/drawing/2015/06/chart">
            <c:ext xmlns:c16="http://schemas.microsoft.com/office/drawing/2014/chart" uri="{C3380CC4-5D6E-409C-BE32-E72D297353CC}">
              <c16:uniqueId val="{00000000-6104-44DE-A1D4-837428A45AF6}"/>
            </c:ext>
          </c:extLst>
        </c:ser>
        <c:ser>
          <c:idx val="1"/>
          <c:order val="1"/>
          <c:tx>
            <c:strRef>
              <c:f>Sheet1!$C$1</c:f>
              <c:strCache>
                <c:ptCount val="1"/>
                <c:pt idx="0">
                  <c:v>Asia</c:v>
                </c:pt>
              </c:strCache>
            </c:strRef>
          </c:tx>
          <c:spPr>
            <a:solidFill>
              <a:srgbClr val="828282"/>
            </a:solidFill>
            <a:ln>
              <a:noFill/>
            </a:ln>
            <a:effectLst/>
          </c:spPr>
          <c:cat>
            <c:strRef>
              <c:f>Sheet1!$A$2:$A$5</c:f>
              <c:strCache>
                <c:ptCount val="4"/>
                <c:pt idx="0">
                  <c:v>First   quarter</c:v>
                </c:pt>
                <c:pt idx="1">
                  <c:v>Second  quarter</c:v>
                </c:pt>
                <c:pt idx="2">
                  <c:v>Third   quarter</c:v>
                </c:pt>
                <c:pt idx="3">
                  <c:v>Fourth  quarter</c:v>
                </c:pt>
              </c:strCache>
            </c:strRef>
          </c:cat>
          <c:val>
            <c:numRef>
              <c:f>Sheet1!$C$2:$C$5</c:f>
              <c:numCache>
                <c:formatCode>General</c:formatCode>
                <c:ptCount val="4"/>
                <c:pt idx="0">
                  <c:v>490</c:v>
                </c:pt>
                <c:pt idx="1">
                  <c:v>520</c:v>
                </c:pt>
                <c:pt idx="2">
                  <c:v>480</c:v>
                </c:pt>
                <c:pt idx="3">
                  <c:v>510</c:v>
                </c:pt>
              </c:numCache>
            </c:numRef>
          </c:val>
          <c:extLst xmlns:c16r2="http://schemas.microsoft.com/office/drawing/2015/06/chart">
            <c:ext xmlns:c16="http://schemas.microsoft.com/office/drawing/2014/chart" uri="{C3380CC4-5D6E-409C-BE32-E72D297353CC}">
              <c16:uniqueId val="{00000001-6104-44DE-A1D4-837428A45AF6}"/>
            </c:ext>
          </c:extLst>
        </c:ser>
        <c:ser>
          <c:idx val="2"/>
          <c:order val="2"/>
          <c:tx>
            <c:strRef>
              <c:f>Sheet1!$D$1</c:f>
              <c:strCache>
                <c:ptCount val="1"/>
                <c:pt idx="0">
                  <c:v>North America</c:v>
                </c:pt>
              </c:strCache>
            </c:strRef>
          </c:tx>
          <c:spPr>
            <a:solidFill>
              <a:srgbClr val="B9D7EB"/>
            </a:solidFill>
            <a:ln w="25400">
              <a:noFill/>
            </a:ln>
            <a:effectLst/>
          </c:spPr>
          <c:cat>
            <c:strRef>
              <c:f>Sheet1!$A$2:$A$5</c:f>
              <c:strCache>
                <c:ptCount val="4"/>
                <c:pt idx="0">
                  <c:v>First   quarter</c:v>
                </c:pt>
                <c:pt idx="1">
                  <c:v>Second  quarter</c:v>
                </c:pt>
                <c:pt idx="2">
                  <c:v>Third   quarter</c:v>
                </c:pt>
                <c:pt idx="3">
                  <c:v>Fourth  quarter</c:v>
                </c:pt>
              </c:strCache>
            </c:strRef>
          </c:cat>
          <c:val>
            <c:numRef>
              <c:f>Sheet1!$D$2:$D$5</c:f>
              <c:numCache>
                <c:formatCode>General</c:formatCode>
                <c:ptCount val="4"/>
                <c:pt idx="0">
                  <c:v>600</c:v>
                </c:pt>
                <c:pt idx="1">
                  <c:v>700</c:v>
                </c:pt>
                <c:pt idx="2">
                  <c:v>650</c:v>
                </c:pt>
                <c:pt idx="3">
                  <c:v>650</c:v>
                </c:pt>
              </c:numCache>
            </c:numRef>
          </c:val>
          <c:extLst xmlns:c16r2="http://schemas.microsoft.com/office/drawing/2015/06/chart">
            <c:ext xmlns:c16="http://schemas.microsoft.com/office/drawing/2014/chart" uri="{C3380CC4-5D6E-409C-BE32-E72D297353CC}">
              <c16:uniqueId val="{00000002-6104-44DE-A1D4-837428A45AF6}"/>
            </c:ext>
          </c:extLst>
        </c:ser>
        <c:ser>
          <c:idx val="3"/>
          <c:order val="3"/>
          <c:tx>
            <c:strRef>
              <c:f>Sheet1!$E$1</c:f>
              <c:strCache>
                <c:ptCount val="1"/>
                <c:pt idx="0">
                  <c:v>South America</c:v>
                </c:pt>
              </c:strCache>
            </c:strRef>
          </c:tx>
          <c:spPr>
            <a:solidFill>
              <a:schemeClr val="accent2"/>
            </a:solidFill>
            <a:ln w="25400">
              <a:noFill/>
            </a:ln>
            <a:effectLst/>
          </c:spPr>
          <c:cat>
            <c:strRef>
              <c:f>Sheet1!$A$2:$A$5</c:f>
              <c:strCache>
                <c:ptCount val="4"/>
                <c:pt idx="0">
                  <c:v>First   quarter</c:v>
                </c:pt>
                <c:pt idx="1">
                  <c:v>Second  quarter</c:v>
                </c:pt>
                <c:pt idx="2">
                  <c:v>Third   quarter</c:v>
                </c:pt>
                <c:pt idx="3">
                  <c:v>Fourth  quarter</c:v>
                </c:pt>
              </c:strCache>
            </c:strRef>
          </c:cat>
          <c:val>
            <c:numRef>
              <c:f>Sheet1!$E$2:$E$5</c:f>
              <c:numCache>
                <c:formatCode>General</c:formatCode>
                <c:ptCount val="4"/>
                <c:pt idx="0">
                  <c:v>300</c:v>
                </c:pt>
                <c:pt idx="1">
                  <c:v>300</c:v>
                </c:pt>
                <c:pt idx="2">
                  <c:v>350</c:v>
                </c:pt>
                <c:pt idx="3">
                  <c:v>600</c:v>
                </c:pt>
              </c:numCache>
            </c:numRef>
          </c:val>
          <c:extLst xmlns:c16r2="http://schemas.microsoft.com/office/drawing/2015/06/chart">
            <c:ext xmlns:c16="http://schemas.microsoft.com/office/drawing/2014/chart" uri="{C3380CC4-5D6E-409C-BE32-E72D297353CC}">
              <c16:uniqueId val="{00000003-6104-44DE-A1D4-837428A45AF6}"/>
            </c:ext>
          </c:extLst>
        </c:ser>
        <c:ser>
          <c:idx val="4"/>
          <c:order val="4"/>
          <c:tx>
            <c:strRef>
              <c:f>Sheet1!$F$1</c:f>
              <c:strCache>
                <c:ptCount val="1"/>
                <c:pt idx="0">
                  <c:v>Europe</c:v>
                </c:pt>
              </c:strCache>
            </c:strRef>
          </c:tx>
          <c:spPr>
            <a:solidFill>
              <a:schemeClr val="accent3"/>
            </a:solidFill>
            <a:ln w="25400">
              <a:noFill/>
            </a:ln>
            <a:effectLst/>
          </c:spPr>
          <c:cat>
            <c:strRef>
              <c:f>Sheet1!$A$2:$A$5</c:f>
              <c:strCache>
                <c:ptCount val="4"/>
                <c:pt idx="0">
                  <c:v>First   quarter</c:v>
                </c:pt>
                <c:pt idx="1">
                  <c:v>Second  quarter</c:v>
                </c:pt>
                <c:pt idx="2">
                  <c:v>Third   quarter</c:v>
                </c:pt>
                <c:pt idx="3">
                  <c:v>Fourth  quarter</c:v>
                </c:pt>
              </c:strCache>
            </c:strRef>
          </c:cat>
          <c:val>
            <c:numRef>
              <c:f>Sheet1!$F$2:$F$5</c:f>
              <c:numCache>
                <c:formatCode>General</c:formatCode>
                <c:ptCount val="4"/>
                <c:pt idx="0">
                  <c:v>400</c:v>
                </c:pt>
                <c:pt idx="1">
                  <c:v>400</c:v>
                </c:pt>
                <c:pt idx="2">
                  <c:v>300</c:v>
                </c:pt>
                <c:pt idx="3">
                  <c:v>300</c:v>
                </c:pt>
              </c:numCache>
            </c:numRef>
          </c:val>
          <c:extLst xmlns:c16r2="http://schemas.microsoft.com/office/drawing/2015/06/chart">
            <c:ext xmlns:c16="http://schemas.microsoft.com/office/drawing/2014/chart" uri="{C3380CC4-5D6E-409C-BE32-E72D297353CC}">
              <c16:uniqueId val="{00000004-6104-44DE-A1D4-837428A45AF6}"/>
            </c:ext>
          </c:extLst>
        </c:ser>
        <c:ser>
          <c:idx val="5"/>
          <c:order val="5"/>
          <c:tx>
            <c:strRef>
              <c:f>Sheet1!$G$1</c:f>
              <c:strCache>
                <c:ptCount val="1"/>
                <c:pt idx="0">
                  <c:v>South Africa</c:v>
                </c:pt>
              </c:strCache>
            </c:strRef>
          </c:tx>
          <c:spPr>
            <a:solidFill>
              <a:schemeClr val="accent4"/>
            </a:solidFill>
            <a:ln w="25400">
              <a:noFill/>
            </a:ln>
            <a:effectLst/>
          </c:spPr>
          <c:cat>
            <c:strRef>
              <c:f>Sheet1!$A$2:$A$5</c:f>
              <c:strCache>
                <c:ptCount val="4"/>
                <c:pt idx="0">
                  <c:v>First   quarter</c:v>
                </c:pt>
                <c:pt idx="1">
                  <c:v>Second  quarter</c:v>
                </c:pt>
                <c:pt idx="2">
                  <c:v>Third   quarter</c:v>
                </c:pt>
                <c:pt idx="3">
                  <c:v>Fourth  quarter</c:v>
                </c:pt>
              </c:strCache>
            </c:strRef>
          </c:cat>
          <c:val>
            <c:numRef>
              <c:f>Sheet1!$G$2:$G$5</c:f>
              <c:numCache>
                <c:formatCode>General</c:formatCode>
                <c:ptCount val="4"/>
                <c:pt idx="0">
                  <c:v>200</c:v>
                </c:pt>
                <c:pt idx="1">
                  <c:v>200</c:v>
                </c:pt>
                <c:pt idx="2">
                  <c:v>250</c:v>
                </c:pt>
                <c:pt idx="3">
                  <c:v>260</c:v>
                </c:pt>
              </c:numCache>
            </c:numRef>
          </c:val>
          <c:extLst xmlns:c16r2="http://schemas.microsoft.com/office/drawing/2015/06/chart">
            <c:ext xmlns:c16="http://schemas.microsoft.com/office/drawing/2014/chart" uri="{C3380CC4-5D6E-409C-BE32-E72D297353CC}">
              <c16:uniqueId val="{00000005-6104-44DE-A1D4-837428A45AF6}"/>
            </c:ext>
          </c:extLst>
        </c:ser>
        <c:dLbls>
          <c:showLegendKey val="0"/>
          <c:showVal val="0"/>
          <c:showCatName val="0"/>
          <c:showSerName val="0"/>
          <c:showPercent val="0"/>
          <c:showBubbleSize val="0"/>
        </c:dLbls>
        <c:axId val="112399104"/>
        <c:axId val="112400640"/>
      </c:areaChart>
      <c:catAx>
        <c:axId val="11239910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lang="ja-JP" sz="1000" b="0" i="0" u="none" strike="noStrike" kern="1200" baseline="0">
                <a:solidFill>
                  <a:schemeClr val="tx1"/>
                </a:solidFill>
                <a:latin typeface="+mn-lt"/>
                <a:ea typeface="+mn-ea"/>
                <a:cs typeface="+mn-cs"/>
              </a:defRPr>
            </a:pPr>
            <a:endParaRPr lang="ja-JP"/>
          </a:p>
        </c:txPr>
        <c:crossAx val="112400640"/>
        <c:crosses val="autoZero"/>
        <c:auto val="1"/>
        <c:lblAlgn val="ctr"/>
        <c:lblOffset val="0"/>
        <c:noMultiLvlLbl val="0"/>
      </c:catAx>
      <c:valAx>
        <c:axId val="112400640"/>
        <c:scaling>
          <c:orientation val="minMax"/>
          <c:max val="4000"/>
        </c:scaling>
        <c:delete val="0"/>
        <c:axPos val="l"/>
        <c:majorGridlines>
          <c:spPr>
            <a:ln w="3175" cap="flat" cmpd="sng" algn="ctr">
              <a:solidFill>
                <a:schemeClr val="tx1"/>
              </a:solidFill>
              <a:round/>
            </a:ln>
            <a:effectLst/>
          </c:spPr>
        </c:majorGridlines>
        <c:numFmt formatCode="General" sourceLinked="1"/>
        <c:majorTickMark val="none"/>
        <c:minorTickMark val="none"/>
        <c:tickLblPos val="nextTo"/>
        <c:spPr>
          <a:noFill/>
          <a:ln w="19050">
            <a:solidFill>
              <a:schemeClr val="tx1"/>
            </a:solidFill>
          </a:ln>
          <a:effectLst/>
        </c:spPr>
        <c:txPr>
          <a:bodyPr rot="-60000000" spcFirstLastPara="1" vertOverflow="ellipsis" vert="horz" wrap="square" anchor="ctr" anchorCtr="1"/>
          <a:lstStyle/>
          <a:p>
            <a:pPr>
              <a:defRPr lang="ja-JP" sz="1050" b="0" i="0" u="none" strike="noStrike" kern="1200" baseline="0">
                <a:solidFill>
                  <a:schemeClr val="tx1"/>
                </a:solidFill>
                <a:latin typeface="+mn-lt"/>
                <a:ea typeface="+mn-ea"/>
                <a:cs typeface="+mn-cs"/>
              </a:defRPr>
            </a:pPr>
            <a:endParaRPr lang="ja-JP"/>
          </a:p>
        </c:txPr>
        <c:crossAx val="112399104"/>
        <c:crosses val="autoZero"/>
        <c:crossBetween val="midCat"/>
      </c:valAx>
      <c:spPr>
        <a:noFill/>
        <a:ln w="3175">
          <a:solidFill>
            <a:schemeClr val="tx1"/>
          </a:solidFill>
        </a:ln>
        <a:effectLst/>
      </c:spPr>
    </c:plotArea>
    <c:legend>
      <c:legendPos val="tr"/>
      <c:layout>
        <c:manualLayout>
          <c:xMode val="edge"/>
          <c:yMode val="edge"/>
          <c:x val="0.67628383851374396"/>
          <c:y val="8.6403697806128499E-2"/>
          <c:w val="0.29715153866896399"/>
          <c:h val="0.53524301380179995"/>
        </c:manualLayout>
      </c:layout>
      <c:overlay val="0"/>
      <c:spPr>
        <a:noFill/>
        <a:ln>
          <a:noFill/>
        </a:ln>
        <a:effectLst/>
      </c:spPr>
      <c:txPr>
        <a:bodyPr rot="0" spcFirstLastPara="1" vertOverflow="ellipsis" vert="horz" wrap="square" anchor="ctr" anchorCtr="1"/>
        <a:lstStyle/>
        <a:p>
          <a:pPr>
            <a:defRPr lang="ja-JP" sz="800" b="0" i="0" u="none" strike="noStrike" kern="1200" baseline="0">
              <a:solidFill>
                <a:schemeClr val="tx1"/>
              </a:solidFill>
              <a:latin typeface="+mn-lt"/>
              <a:ea typeface="+mn-ea"/>
              <a:cs typeface="+mn-cs"/>
            </a:defRPr>
          </a:pPr>
          <a:endParaRPr lang="ja-JP"/>
        </a:p>
      </c:txPr>
    </c:legend>
    <c:plotVisOnly val="1"/>
    <c:dispBlanksAs val="zero"/>
    <c:showDLblsOverMax val="0"/>
  </c:chart>
  <c:spPr>
    <a:noFill/>
    <a:ln>
      <a:noFill/>
    </a:ln>
    <a:effectLst/>
  </c:spPr>
  <c:txPr>
    <a:bodyPr/>
    <a:lstStyle/>
    <a:p>
      <a:pPr>
        <a:defRPr/>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565598700269"/>
          <c:y val="5.1574103489951797E-2"/>
          <c:w val="0.81093741578311096"/>
          <c:h val="0.78126488253175197"/>
        </c:manualLayout>
      </c:layout>
      <c:areaChart>
        <c:grouping val="stacked"/>
        <c:varyColors val="0"/>
        <c:ser>
          <c:idx val="0"/>
          <c:order val="0"/>
          <c:tx>
            <c:strRef>
              <c:f>Sheet1!$B$1</c:f>
              <c:strCache>
                <c:ptCount val="1"/>
                <c:pt idx="0">
                  <c:v>Japan</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solidFill>
                <a:schemeClr val="tx1"/>
              </a:solidFill>
            </a:ln>
            <a:effectLst>
              <a:outerShdw blurRad="40000" dist="23000" dir="5400000" rotWithShape="0">
                <a:srgbClr val="000000">
                  <a:alpha val="35000"/>
                </a:srgbClr>
              </a:outerShdw>
            </a:effectLst>
          </c:spPr>
          <c:cat>
            <c:strRef>
              <c:f>Sheet1!$A$2:$A$5</c:f>
              <c:strCache>
                <c:ptCount val="4"/>
                <c:pt idx="0">
                  <c:v>First quarter</c:v>
                </c:pt>
                <c:pt idx="1">
                  <c:v>Second quarter</c:v>
                </c:pt>
                <c:pt idx="2">
                  <c:v>Third quarter</c:v>
                </c:pt>
                <c:pt idx="3">
                  <c:v>Fourth quarter</c:v>
                </c:pt>
              </c:strCache>
            </c:strRef>
          </c:cat>
          <c:val>
            <c:numRef>
              <c:f>Sheet1!$B$2:$B$5</c:f>
              <c:numCache>
                <c:formatCode>General</c:formatCode>
                <c:ptCount val="4"/>
                <c:pt idx="0">
                  <c:v>500</c:v>
                </c:pt>
                <c:pt idx="1">
                  <c:v>550</c:v>
                </c:pt>
                <c:pt idx="2">
                  <c:v>490</c:v>
                </c:pt>
                <c:pt idx="3">
                  <c:v>520</c:v>
                </c:pt>
              </c:numCache>
            </c:numRef>
          </c:val>
          <c:extLst xmlns:c16r2="http://schemas.microsoft.com/office/drawing/2015/06/chart">
            <c:ext xmlns:c16="http://schemas.microsoft.com/office/drawing/2014/chart" uri="{C3380CC4-5D6E-409C-BE32-E72D297353CC}">
              <c16:uniqueId val="{00000000-0F5D-4389-BA7A-C12F3999B27A}"/>
            </c:ext>
          </c:extLst>
        </c:ser>
        <c:ser>
          <c:idx val="1"/>
          <c:order val="1"/>
          <c:tx>
            <c:strRef>
              <c:f>Sheet1!$C$1</c:f>
              <c:strCache>
                <c:ptCount val="1"/>
                <c:pt idx="0">
                  <c:v>Asia</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solidFill>
                <a:schemeClr val="tx1"/>
              </a:solidFill>
            </a:ln>
            <a:effectLst>
              <a:outerShdw blurRad="40000" dist="23000" dir="5400000" rotWithShape="0">
                <a:srgbClr val="000000">
                  <a:alpha val="35000"/>
                </a:srgbClr>
              </a:outerShdw>
            </a:effectLst>
          </c:spPr>
          <c:cat>
            <c:strRef>
              <c:f>Sheet1!$A$2:$A$5</c:f>
              <c:strCache>
                <c:ptCount val="4"/>
                <c:pt idx="0">
                  <c:v>First quarter</c:v>
                </c:pt>
                <c:pt idx="1">
                  <c:v>Second quarter</c:v>
                </c:pt>
                <c:pt idx="2">
                  <c:v>Third quarter</c:v>
                </c:pt>
                <c:pt idx="3">
                  <c:v>Fourth quarter</c:v>
                </c:pt>
              </c:strCache>
            </c:strRef>
          </c:cat>
          <c:val>
            <c:numRef>
              <c:f>Sheet1!$C$2:$C$5</c:f>
              <c:numCache>
                <c:formatCode>General</c:formatCode>
                <c:ptCount val="4"/>
                <c:pt idx="0">
                  <c:v>490</c:v>
                </c:pt>
                <c:pt idx="1">
                  <c:v>520</c:v>
                </c:pt>
                <c:pt idx="2">
                  <c:v>480</c:v>
                </c:pt>
                <c:pt idx="3">
                  <c:v>510</c:v>
                </c:pt>
              </c:numCache>
            </c:numRef>
          </c:val>
          <c:extLst xmlns:c16r2="http://schemas.microsoft.com/office/drawing/2015/06/chart">
            <c:ext xmlns:c16="http://schemas.microsoft.com/office/drawing/2014/chart" uri="{C3380CC4-5D6E-409C-BE32-E72D297353CC}">
              <c16:uniqueId val="{00000001-0F5D-4389-BA7A-C12F3999B27A}"/>
            </c:ext>
          </c:extLst>
        </c:ser>
        <c:ser>
          <c:idx val="2"/>
          <c:order val="2"/>
          <c:tx>
            <c:strRef>
              <c:f>Sheet1!$D$1</c:f>
              <c:strCache>
                <c:ptCount val="1"/>
                <c:pt idx="0">
                  <c:v>North America</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solidFill>
                <a:schemeClr val="tx1"/>
              </a:solidFill>
            </a:ln>
            <a:effectLst>
              <a:outerShdw blurRad="40000" dist="23000" dir="5400000" rotWithShape="0">
                <a:srgbClr val="000000">
                  <a:alpha val="35000"/>
                </a:srgbClr>
              </a:outerShdw>
            </a:effectLst>
          </c:spPr>
          <c:cat>
            <c:strRef>
              <c:f>Sheet1!$A$2:$A$5</c:f>
              <c:strCache>
                <c:ptCount val="4"/>
                <c:pt idx="0">
                  <c:v>First quarter</c:v>
                </c:pt>
                <c:pt idx="1">
                  <c:v>Second quarter</c:v>
                </c:pt>
                <c:pt idx="2">
                  <c:v>Third quarter</c:v>
                </c:pt>
                <c:pt idx="3">
                  <c:v>Fourth quarter</c:v>
                </c:pt>
              </c:strCache>
            </c:strRef>
          </c:cat>
          <c:val>
            <c:numRef>
              <c:f>Sheet1!$D$2:$D$5</c:f>
              <c:numCache>
                <c:formatCode>General</c:formatCode>
                <c:ptCount val="4"/>
                <c:pt idx="0">
                  <c:v>600</c:v>
                </c:pt>
                <c:pt idx="1">
                  <c:v>700</c:v>
                </c:pt>
                <c:pt idx="2">
                  <c:v>650</c:v>
                </c:pt>
                <c:pt idx="3">
                  <c:v>650</c:v>
                </c:pt>
              </c:numCache>
            </c:numRef>
          </c:val>
          <c:extLst xmlns:c16r2="http://schemas.microsoft.com/office/drawing/2015/06/chart">
            <c:ext xmlns:c16="http://schemas.microsoft.com/office/drawing/2014/chart" uri="{C3380CC4-5D6E-409C-BE32-E72D297353CC}">
              <c16:uniqueId val="{00000002-0F5D-4389-BA7A-C12F3999B27A}"/>
            </c:ext>
          </c:extLst>
        </c:ser>
        <c:ser>
          <c:idx val="3"/>
          <c:order val="3"/>
          <c:tx>
            <c:strRef>
              <c:f>Sheet1!$E$1</c:f>
              <c:strCache>
                <c:ptCount val="1"/>
                <c:pt idx="0">
                  <c:v>South America</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solidFill>
                <a:schemeClr val="tx1"/>
              </a:solidFill>
            </a:ln>
            <a:effectLst>
              <a:outerShdw blurRad="40000" dist="23000" dir="5400000" rotWithShape="0">
                <a:srgbClr val="000000">
                  <a:alpha val="35000"/>
                </a:srgbClr>
              </a:outerShdw>
            </a:effectLst>
          </c:spPr>
          <c:cat>
            <c:strRef>
              <c:f>Sheet1!$A$2:$A$5</c:f>
              <c:strCache>
                <c:ptCount val="4"/>
                <c:pt idx="0">
                  <c:v>First quarter</c:v>
                </c:pt>
                <c:pt idx="1">
                  <c:v>Second quarter</c:v>
                </c:pt>
                <c:pt idx="2">
                  <c:v>Third quarter</c:v>
                </c:pt>
                <c:pt idx="3">
                  <c:v>Fourth quarter</c:v>
                </c:pt>
              </c:strCache>
            </c:strRef>
          </c:cat>
          <c:val>
            <c:numRef>
              <c:f>Sheet1!$E$2:$E$5</c:f>
              <c:numCache>
                <c:formatCode>General</c:formatCode>
                <c:ptCount val="4"/>
                <c:pt idx="0">
                  <c:v>300</c:v>
                </c:pt>
                <c:pt idx="1">
                  <c:v>300</c:v>
                </c:pt>
                <c:pt idx="2">
                  <c:v>350</c:v>
                </c:pt>
                <c:pt idx="3">
                  <c:v>600</c:v>
                </c:pt>
              </c:numCache>
            </c:numRef>
          </c:val>
          <c:extLst xmlns:c16r2="http://schemas.microsoft.com/office/drawing/2015/06/chart">
            <c:ext xmlns:c16="http://schemas.microsoft.com/office/drawing/2014/chart" uri="{C3380CC4-5D6E-409C-BE32-E72D297353CC}">
              <c16:uniqueId val="{00000003-0F5D-4389-BA7A-C12F3999B27A}"/>
            </c:ext>
          </c:extLst>
        </c:ser>
        <c:ser>
          <c:idx val="4"/>
          <c:order val="4"/>
          <c:tx>
            <c:strRef>
              <c:f>Sheet1!$F$1</c:f>
              <c:strCache>
                <c:ptCount val="1"/>
                <c:pt idx="0">
                  <c:v>Europe</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solidFill>
                <a:schemeClr val="tx1"/>
              </a:solidFill>
            </a:ln>
            <a:effectLst>
              <a:outerShdw blurRad="40000" dist="23000" dir="5400000" rotWithShape="0">
                <a:srgbClr val="000000">
                  <a:alpha val="35000"/>
                </a:srgbClr>
              </a:outerShdw>
            </a:effectLst>
          </c:spPr>
          <c:cat>
            <c:strRef>
              <c:f>Sheet1!$A$2:$A$5</c:f>
              <c:strCache>
                <c:ptCount val="4"/>
                <c:pt idx="0">
                  <c:v>First quarter</c:v>
                </c:pt>
                <c:pt idx="1">
                  <c:v>Second quarter</c:v>
                </c:pt>
                <c:pt idx="2">
                  <c:v>Third quarter</c:v>
                </c:pt>
                <c:pt idx="3">
                  <c:v>Fourth quarter</c:v>
                </c:pt>
              </c:strCache>
            </c:strRef>
          </c:cat>
          <c:val>
            <c:numRef>
              <c:f>Sheet1!$F$2:$F$5</c:f>
              <c:numCache>
                <c:formatCode>General</c:formatCode>
                <c:ptCount val="4"/>
                <c:pt idx="0">
                  <c:v>400</c:v>
                </c:pt>
                <c:pt idx="1">
                  <c:v>400</c:v>
                </c:pt>
                <c:pt idx="2">
                  <c:v>300</c:v>
                </c:pt>
                <c:pt idx="3">
                  <c:v>300</c:v>
                </c:pt>
              </c:numCache>
            </c:numRef>
          </c:val>
          <c:extLst xmlns:c16r2="http://schemas.microsoft.com/office/drawing/2015/06/chart">
            <c:ext xmlns:c16="http://schemas.microsoft.com/office/drawing/2014/chart" uri="{C3380CC4-5D6E-409C-BE32-E72D297353CC}">
              <c16:uniqueId val="{00000004-0F5D-4389-BA7A-C12F3999B27A}"/>
            </c:ext>
          </c:extLst>
        </c:ser>
        <c:ser>
          <c:idx val="5"/>
          <c:order val="5"/>
          <c:tx>
            <c:strRef>
              <c:f>Sheet1!$G$1</c:f>
              <c:strCache>
                <c:ptCount val="1"/>
                <c:pt idx="0">
                  <c:v>South Africa</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solidFill>
                <a:schemeClr val="tx1"/>
              </a:solidFill>
            </a:ln>
            <a:effectLst>
              <a:outerShdw blurRad="40000" dist="23000" dir="5400000" rotWithShape="0">
                <a:srgbClr val="000000">
                  <a:alpha val="35000"/>
                </a:srgbClr>
              </a:outerShdw>
            </a:effectLst>
          </c:spPr>
          <c:cat>
            <c:strRef>
              <c:f>Sheet1!$A$2:$A$5</c:f>
              <c:strCache>
                <c:ptCount val="4"/>
                <c:pt idx="0">
                  <c:v>First quarter</c:v>
                </c:pt>
                <c:pt idx="1">
                  <c:v>Second quarter</c:v>
                </c:pt>
                <c:pt idx="2">
                  <c:v>Third quarter</c:v>
                </c:pt>
                <c:pt idx="3">
                  <c:v>Fourth quarter</c:v>
                </c:pt>
              </c:strCache>
            </c:strRef>
          </c:cat>
          <c:val>
            <c:numRef>
              <c:f>Sheet1!$G$2:$G$5</c:f>
              <c:numCache>
                <c:formatCode>General</c:formatCode>
                <c:ptCount val="4"/>
                <c:pt idx="0">
                  <c:v>200</c:v>
                </c:pt>
                <c:pt idx="1">
                  <c:v>200</c:v>
                </c:pt>
                <c:pt idx="2">
                  <c:v>250</c:v>
                </c:pt>
                <c:pt idx="3">
                  <c:v>260</c:v>
                </c:pt>
              </c:numCache>
            </c:numRef>
          </c:val>
          <c:extLst xmlns:c16r2="http://schemas.microsoft.com/office/drawing/2015/06/chart">
            <c:ext xmlns:c16="http://schemas.microsoft.com/office/drawing/2014/chart" uri="{C3380CC4-5D6E-409C-BE32-E72D297353CC}">
              <c16:uniqueId val="{00000005-0F5D-4389-BA7A-C12F3999B27A}"/>
            </c:ext>
          </c:extLst>
        </c:ser>
        <c:dLbls>
          <c:showLegendKey val="0"/>
          <c:showVal val="0"/>
          <c:showCatName val="0"/>
          <c:showSerName val="0"/>
          <c:showPercent val="0"/>
          <c:showBubbleSize val="0"/>
        </c:dLbls>
        <c:axId val="123744640"/>
        <c:axId val="123746176"/>
      </c:areaChart>
      <c:catAx>
        <c:axId val="12374464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ja-JP" sz="1100" b="0" i="0" u="none" strike="noStrike" kern="1200" baseline="0">
                <a:solidFill>
                  <a:srgbClr val="FFC000"/>
                </a:solidFill>
                <a:latin typeface="HG創英角ﾎﾟｯﾌﾟ体" pitchFamily="49" charset="-128"/>
                <a:ea typeface="HG創英角ﾎﾟｯﾌﾟ体" pitchFamily="49" charset="-128"/>
                <a:cs typeface="MS PGothic" charset="-128"/>
              </a:defRPr>
            </a:pPr>
            <a:endParaRPr lang="ja-JP"/>
          </a:p>
        </c:txPr>
        <c:crossAx val="123746176"/>
        <c:crosses val="autoZero"/>
        <c:auto val="1"/>
        <c:lblAlgn val="ctr"/>
        <c:lblOffset val="100"/>
        <c:noMultiLvlLbl val="0"/>
      </c:catAx>
      <c:valAx>
        <c:axId val="123746176"/>
        <c:scaling>
          <c:orientation val="minMax"/>
          <c:max val="4000"/>
        </c:scaling>
        <c:delete val="0"/>
        <c:axPos val="l"/>
        <c:majorGridlines>
          <c:spPr>
            <a:ln w="9525" cap="flat" cmpd="sng" algn="ctr">
              <a:solidFill>
                <a:srgbClr val="000000"/>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2"/>
                </a:solidFill>
                <a:latin typeface="MS PGothic" charset="-128"/>
                <a:ea typeface="MS PGothic" charset="-128"/>
                <a:cs typeface="MS PGothic" charset="-128"/>
              </a:defRPr>
            </a:pPr>
            <a:endParaRPr lang="ja-JP"/>
          </a:p>
        </c:txPr>
        <c:crossAx val="123744640"/>
        <c:crosses val="autoZero"/>
        <c:crossBetween val="midCat"/>
      </c:valAx>
      <c:spPr>
        <a:noFill/>
        <a:ln>
          <a:noFill/>
        </a:ln>
        <a:effectLst/>
      </c:spPr>
    </c:plotArea>
    <c:legend>
      <c:legendPos val="t"/>
      <c:layout>
        <c:manualLayout>
          <c:xMode val="edge"/>
          <c:yMode val="edge"/>
          <c:x val="0.191971495253274"/>
          <c:y val="3.0955591565567198E-2"/>
          <c:w val="0.65989543735307299"/>
          <c:h val="0.245452748018374"/>
        </c:manualLayout>
      </c:layout>
      <c:overlay val="1"/>
      <c:spPr>
        <a:solidFill>
          <a:srgbClr val="FFFFFF"/>
        </a:solidFill>
        <a:ln>
          <a:solidFill>
            <a:schemeClr val="tx1"/>
          </a:solidFill>
        </a:ln>
        <a:effectLst>
          <a:outerShdw blurRad="50800" dist="76200" dir="2700000" algn="tl" rotWithShape="0">
            <a:prstClr val="black">
              <a:alpha val="44000"/>
            </a:prstClr>
          </a:outerShdw>
        </a:effectLst>
      </c:spPr>
      <c:txPr>
        <a:bodyPr rot="0" spcFirstLastPara="1" vertOverflow="ellipsis" vert="horz" wrap="square" anchor="ctr" anchorCtr="1"/>
        <a:lstStyle/>
        <a:p>
          <a:pPr>
            <a:defRPr lang="ja-JP" sz="1197" b="0" i="0" u="none" strike="noStrike" kern="1200" baseline="0">
              <a:solidFill>
                <a:schemeClr val="tx2"/>
              </a:solidFill>
              <a:latin typeface="MS PGothic" charset="-128"/>
              <a:ea typeface="MS PGothic" charset="-128"/>
              <a:cs typeface="MS PGothic" charset="-128"/>
            </a:defRPr>
          </a:pPr>
          <a:endParaRPr lang="ja-JP"/>
        </a:p>
      </c:txPr>
    </c:legend>
    <c:plotVisOnly val="1"/>
    <c:dispBlanksAs val="zero"/>
    <c:showDLblsOverMax val="0"/>
  </c:chart>
  <c:spPr>
    <a:noFill/>
    <a:ln>
      <a:noFill/>
    </a:ln>
    <a:effectLst/>
  </c:spPr>
  <c:txPr>
    <a:bodyPr/>
    <a:lstStyle/>
    <a:p>
      <a:pPr>
        <a:defRPr/>
      </a:pPr>
      <a:endParaRPr lang="ja-JP"/>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12475128558799"/>
          <c:y val="3.8950436214452502E-2"/>
          <c:w val="0.78752200683982698"/>
          <c:h val="0.76110719746947897"/>
        </c:manualLayout>
      </c:layout>
      <c:scatterChart>
        <c:scatterStyle val="lineMarker"/>
        <c:varyColors val="0"/>
        <c:ser>
          <c:idx val="0"/>
          <c:order val="0"/>
          <c:tx>
            <c:strRef>
              <c:f>Sheet1!$B$1</c:f>
              <c:strCache>
                <c:ptCount val="1"/>
                <c:pt idx="0">
                  <c:v>y=0.065*x</c:v>
                </c:pt>
              </c:strCache>
            </c:strRef>
          </c:tx>
          <c:spPr>
            <a:ln w="12700" cap="rnd">
              <a:solidFill>
                <a:schemeClr val="tx1"/>
              </a:solidFill>
              <a:round/>
            </a:ln>
            <a:effectLst/>
          </c:spPr>
          <c:marker>
            <c:symbol val="none"/>
          </c:marker>
          <c:xVal>
            <c:numRef>
              <c:f>Sheet1!$A$2:$A$5</c:f>
              <c:numCache>
                <c:formatCode>General</c:formatCode>
                <c:ptCount val="4"/>
                <c:pt idx="0">
                  <c:v>0</c:v>
                </c:pt>
                <c:pt idx="1">
                  <c:v>30</c:v>
                </c:pt>
                <c:pt idx="2">
                  <c:v>80</c:v>
                </c:pt>
                <c:pt idx="3">
                  <c:v>200</c:v>
                </c:pt>
              </c:numCache>
            </c:numRef>
          </c:xVal>
          <c:yVal>
            <c:numRef>
              <c:f>Sheet1!$B$2:$B$5</c:f>
              <c:numCache>
                <c:formatCode>General</c:formatCode>
                <c:ptCount val="4"/>
                <c:pt idx="1">
                  <c:v>1.95</c:v>
                </c:pt>
                <c:pt idx="2">
                  <c:v>5.2</c:v>
                </c:pt>
                <c:pt idx="3">
                  <c:v>13</c:v>
                </c:pt>
              </c:numCache>
            </c:numRef>
          </c:yVal>
          <c:smooth val="0"/>
          <c:extLst xmlns:c16r2="http://schemas.microsoft.com/office/drawing/2015/06/chart">
            <c:ext xmlns:c16="http://schemas.microsoft.com/office/drawing/2014/chart" uri="{C3380CC4-5D6E-409C-BE32-E72D297353CC}">
              <c16:uniqueId val="{00000000-CF9F-4A63-AA6B-407247891E40}"/>
            </c:ext>
          </c:extLst>
        </c:ser>
        <c:ser>
          <c:idx val="1"/>
          <c:order val="1"/>
          <c:tx>
            <c:strRef>
              <c:f>Sheet1!$C$1</c:f>
              <c:strCache>
                <c:ptCount val="1"/>
                <c:pt idx="0">
                  <c:v>y=0.0525*x</c:v>
                </c:pt>
              </c:strCache>
            </c:strRef>
          </c:tx>
          <c:spPr>
            <a:ln w="9525" cap="rnd">
              <a:solidFill>
                <a:srgbClr val="828282"/>
              </a:solidFill>
              <a:round/>
            </a:ln>
            <a:effectLst/>
          </c:spPr>
          <c:marker>
            <c:symbol val="none"/>
          </c:marker>
          <c:xVal>
            <c:numRef>
              <c:f>Sheet1!$A$2:$A$5</c:f>
              <c:numCache>
                <c:formatCode>General</c:formatCode>
                <c:ptCount val="4"/>
                <c:pt idx="0">
                  <c:v>0</c:v>
                </c:pt>
                <c:pt idx="1">
                  <c:v>30</c:v>
                </c:pt>
                <c:pt idx="2">
                  <c:v>80</c:v>
                </c:pt>
                <c:pt idx="3">
                  <c:v>200</c:v>
                </c:pt>
              </c:numCache>
            </c:numRef>
          </c:xVal>
          <c:yVal>
            <c:numRef>
              <c:f>Sheet1!$C$2:$C$5</c:f>
              <c:numCache>
                <c:formatCode>General</c:formatCode>
                <c:ptCount val="4"/>
                <c:pt idx="1">
                  <c:v>1.575</c:v>
                </c:pt>
                <c:pt idx="2">
                  <c:v>4.2</c:v>
                </c:pt>
                <c:pt idx="3">
                  <c:v>10.5</c:v>
                </c:pt>
              </c:numCache>
            </c:numRef>
          </c:yVal>
          <c:smooth val="0"/>
          <c:extLst xmlns:c16r2="http://schemas.microsoft.com/office/drawing/2015/06/chart">
            <c:ext xmlns:c16="http://schemas.microsoft.com/office/drawing/2014/chart" uri="{C3380CC4-5D6E-409C-BE32-E72D297353CC}">
              <c16:uniqueId val="{00000001-CF9F-4A63-AA6B-407247891E40}"/>
            </c:ext>
          </c:extLst>
        </c:ser>
        <c:ser>
          <c:idx val="2"/>
          <c:order val="2"/>
          <c:tx>
            <c:strRef>
              <c:f>Sheet1!$D$1</c:f>
              <c:strCache>
                <c:ptCount val="1"/>
                <c:pt idx="0">
                  <c:v>y=0.035</c:v>
                </c:pt>
              </c:strCache>
            </c:strRef>
          </c:tx>
          <c:spPr>
            <a:ln w="9525" cap="rnd">
              <a:solidFill>
                <a:srgbClr val="828282"/>
              </a:solidFill>
              <a:round/>
            </a:ln>
            <a:effectLst/>
          </c:spPr>
          <c:marker>
            <c:symbol val="none"/>
          </c:marker>
          <c:xVal>
            <c:numRef>
              <c:f>Sheet1!$A$2:$A$5</c:f>
              <c:numCache>
                <c:formatCode>General</c:formatCode>
                <c:ptCount val="4"/>
                <c:pt idx="0">
                  <c:v>0</c:v>
                </c:pt>
                <c:pt idx="1">
                  <c:v>30</c:v>
                </c:pt>
                <c:pt idx="2">
                  <c:v>80</c:v>
                </c:pt>
                <c:pt idx="3">
                  <c:v>200</c:v>
                </c:pt>
              </c:numCache>
            </c:numRef>
          </c:xVal>
          <c:yVal>
            <c:numRef>
              <c:f>Sheet1!$D$2:$D$5</c:f>
              <c:numCache>
                <c:formatCode>General</c:formatCode>
                <c:ptCount val="4"/>
                <c:pt idx="1">
                  <c:v>1.05</c:v>
                </c:pt>
                <c:pt idx="2">
                  <c:v>2.8</c:v>
                </c:pt>
                <c:pt idx="3">
                  <c:v>7.0000000000000009</c:v>
                </c:pt>
              </c:numCache>
            </c:numRef>
          </c:yVal>
          <c:smooth val="0"/>
          <c:extLst xmlns:c16r2="http://schemas.microsoft.com/office/drawing/2015/06/chart">
            <c:ext xmlns:c16="http://schemas.microsoft.com/office/drawing/2014/chart" uri="{C3380CC4-5D6E-409C-BE32-E72D297353CC}">
              <c16:uniqueId val="{00000002-CF9F-4A63-AA6B-407247891E40}"/>
            </c:ext>
          </c:extLst>
        </c:ser>
        <c:ser>
          <c:idx val="3"/>
          <c:order val="3"/>
          <c:tx>
            <c:strRef>
              <c:f>Sheet1!$E$1</c:f>
              <c:strCache>
                <c:ptCount val="1"/>
                <c:pt idx="0">
                  <c:v>y=20</c:v>
                </c:pt>
              </c:strCache>
            </c:strRef>
          </c:tx>
          <c:spPr>
            <a:ln w="12700" cap="flat">
              <a:solidFill>
                <a:srgbClr val="DC0032"/>
              </a:solidFill>
              <a:miter lim="800000"/>
            </a:ln>
            <a:effectLst/>
          </c:spPr>
          <c:marker>
            <c:symbol val="none"/>
          </c:marker>
          <c:xVal>
            <c:numRef>
              <c:f>Sheet1!$A$2:$A$5</c:f>
              <c:numCache>
                <c:formatCode>General</c:formatCode>
                <c:ptCount val="4"/>
                <c:pt idx="0">
                  <c:v>0</c:v>
                </c:pt>
                <c:pt idx="1">
                  <c:v>30</c:v>
                </c:pt>
                <c:pt idx="2">
                  <c:v>80</c:v>
                </c:pt>
                <c:pt idx="3">
                  <c:v>200</c:v>
                </c:pt>
              </c:numCache>
            </c:numRef>
          </c:xVal>
          <c:yVal>
            <c:numRef>
              <c:f>Sheet1!$E$2:$E$5</c:f>
              <c:numCache>
                <c:formatCode>General</c:formatCode>
                <c:ptCount val="4"/>
                <c:pt idx="0">
                  <c:v>20</c:v>
                </c:pt>
                <c:pt idx="1">
                  <c:v>20</c:v>
                </c:pt>
                <c:pt idx="2">
                  <c:v>20</c:v>
                </c:pt>
                <c:pt idx="3">
                  <c:v>20</c:v>
                </c:pt>
              </c:numCache>
            </c:numRef>
          </c:yVal>
          <c:smooth val="0"/>
          <c:extLst xmlns:c16r2="http://schemas.microsoft.com/office/drawing/2015/06/chart">
            <c:ext xmlns:c16="http://schemas.microsoft.com/office/drawing/2014/chart" uri="{C3380CC4-5D6E-409C-BE32-E72D297353CC}">
              <c16:uniqueId val="{00000003-CF9F-4A63-AA6B-407247891E40}"/>
            </c:ext>
          </c:extLst>
        </c:ser>
        <c:ser>
          <c:idx val="4"/>
          <c:order val="4"/>
          <c:tx>
            <c:strRef>
              <c:f>Sheet1!$F$1</c:f>
              <c:strCache>
                <c:ptCount val="1"/>
              </c:strCache>
            </c:strRef>
          </c:tx>
          <c:spPr>
            <a:ln w="12700" cap="rnd">
              <a:solidFill>
                <a:srgbClr val="DC0032"/>
              </a:solidFill>
              <a:round/>
            </a:ln>
            <a:effectLst/>
          </c:spPr>
          <c:marker>
            <c:symbol val="none"/>
          </c:marker>
          <c:xVal>
            <c:numRef>
              <c:f>Sheet1!$A$2:$A$5</c:f>
              <c:numCache>
                <c:formatCode>General</c:formatCode>
                <c:ptCount val="4"/>
                <c:pt idx="0">
                  <c:v>0</c:v>
                </c:pt>
                <c:pt idx="1">
                  <c:v>30</c:v>
                </c:pt>
                <c:pt idx="2">
                  <c:v>80</c:v>
                </c:pt>
                <c:pt idx="3">
                  <c:v>200</c:v>
                </c:pt>
              </c:numCache>
            </c:numRef>
          </c:xVal>
          <c:yVal>
            <c:numRef>
              <c:f>Sheet1!$F$2:$F$5</c:f>
              <c:numCache>
                <c:formatCode>General</c:formatCode>
                <c:ptCount val="4"/>
              </c:numCache>
            </c:numRef>
          </c:yVal>
          <c:smooth val="0"/>
          <c:extLst xmlns:c16r2="http://schemas.microsoft.com/office/drawing/2015/06/chart">
            <c:ext xmlns:c16="http://schemas.microsoft.com/office/drawing/2014/chart" uri="{C3380CC4-5D6E-409C-BE32-E72D297353CC}">
              <c16:uniqueId val="{00000004-CF9F-4A63-AA6B-407247891E40}"/>
            </c:ext>
          </c:extLst>
        </c:ser>
        <c:dLbls>
          <c:showLegendKey val="0"/>
          <c:showVal val="0"/>
          <c:showCatName val="0"/>
          <c:showSerName val="0"/>
          <c:showPercent val="0"/>
          <c:showBubbleSize val="0"/>
        </c:dLbls>
        <c:axId val="123767040"/>
        <c:axId val="123769216"/>
      </c:scatterChart>
      <c:valAx>
        <c:axId val="123767040"/>
        <c:scaling>
          <c:orientation val="minMax"/>
          <c:max val="200"/>
        </c:scaling>
        <c:delete val="0"/>
        <c:axPos val="b"/>
        <c:majorGridlines>
          <c:spPr>
            <a:ln w="9525" cap="flat" cmpd="sng" algn="ctr">
              <a:noFill/>
              <a:round/>
            </a:ln>
            <a:effectLst/>
          </c:spPr>
        </c:majorGridlines>
        <c:minorGridlines>
          <c:spPr>
            <a:ln w="9525" cap="flat" cmpd="sng" algn="ctr">
              <a:noFill/>
              <a:round/>
            </a:ln>
            <a:effectLst/>
          </c:spPr>
        </c:minorGridlines>
        <c:title>
          <c:tx>
            <c:rich>
              <a:bodyPr rot="0" spcFirstLastPara="1" vertOverflow="ellipsis" vert="horz" wrap="square" anchor="ctr" anchorCtr="1"/>
              <a:lstStyle/>
              <a:p>
                <a:pPr>
                  <a:defRPr lang="ja-JP" sz="900" b="0" i="0" u="none" strike="noStrike" kern="1200" baseline="0">
                    <a:solidFill>
                      <a:schemeClr val="tx1"/>
                    </a:solidFill>
                    <a:latin typeface="+mn-ea"/>
                    <a:ea typeface="+mn-ea"/>
                    <a:cs typeface="MS PGothic" charset="-128"/>
                  </a:defRPr>
                </a:pPr>
                <a:r>
                  <a:rPr lang="en-US" altLang="ja-JP" sz="900" dirty="0">
                    <a:solidFill>
                      <a:schemeClr val="tx1"/>
                    </a:solidFill>
                    <a:latin typeface="+mn-ea"/>
                    <a:ea typeface="+mn-ea"/>
                  </a:rPr>
                  <a:t>Pitch </a:t>
                </a:r>
                <a:r>
                  <a:rPr lang="en-US" sz="900" dirty="0">
                    <a:solidFill>
                      <a:schemeClr val="tx1"/>
                    </a:solidFill>
                    <a:latin typeface="+mn-ea"/>
                    <a:ea typeface="+mn-ea"/>
                  </a:rPr>
                  <a:t>P[μm]</a:t>
                </a:r>
                <a:endParaRPr lang="ja-JP" sz="900" dirty="0">
                  <a:solidFill>
                    <a:schemeClr val="tx1"/>
                  </a:solidFill>
                  <a:latin typeface="+mn-ea"/>
                  <a:ea typeface="+mn-ea"/>
                </a:endParaRPr>
              </a:p>
            </c:rich>
          </c:tx>
          <c:overlay val="0"/>
          <c:spPr>
            <a:noFill/>
            <a:ln>
              <a:noFill/>
            </a:ln>
            <a:effectLst/>
          </c:spPr>
        </c:title>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lang="ja-JP" sz="800" b="0" i="0" u="none" strike="noStrike" kern="1200" baseline="0">
                <a:solidFill>
                  <a:schemeClr val="tx1"/>
                </a:solidFill>
                <a:latin typeface="Verdana" charset="0"/>
                <a:ea typeface="Verdana" charset="0"/>
                <a:cs typeface="Verdana" charset="0"/>
              </a:defRPr>
            </a:pPr>
            <a:endParaRPr lang="ja-JP"/>
          </a:p>
        </c:txPr>
        <c:crossAx val="123769216"/>
        <c:crosses val="autoZero"/>
        <c:crossBetween val="midCat"/>
        <c:minorUnit val="10"/>
      </c:valAx>
      <c:valAx>
        <c:axId val="123769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900" b="0" i="0" u="none" strike="noStrike" kern="1200" baseline="0">
                    <a:solidFill>
                      <a:schemeClr val="tx1"/>
                    </a:solidFill>
                    <a:latin typeface="+mn-ea"/>
                    <a:ea typeface="+mn-ea"/>
                    <a:cs typeface="MS PGothic" charset="-128"/>
                  </a:defRPr>
                </a:pPr>
                <a:r>
                  <a:rPr lang="en-US" altLang="ja-JP" sz="900" dirty="0">
                    <a:solidFill>
                      <a:schemeClr val="tx1"/>
                    </a:solidFill>
                    <a:latin typeface="+mn-ea"/>
                    <a:ea typeface="+mn-ea"/>
                  </a:rPr>
                  <a:t>Depth</a:t>
                </a:r>
                <a:r>
                  <a:rPr lang="en-US" sz="900" dirty="0">
                    <a:solidFill>
                      <a:schemeClr val="tx1"/>
                    </a:solidFill>
                    <a:latin typeface="+mn-ea"/>
                    <a:ea typeface="+mn-ea"/>
                  </a:rPr>
                  <a:t> H[μm]</a:t>
                </a:r>
                <a:endParaRPr lang="ja-JP" sz="900" dirty="0">
                  <a:solidFill>
                    <a:schemeClr val="tx1"/>
                  </a:solidFill>
                  <a:latin typeface="+mn-ea"/>
                  <a:ea typeface="+mn-ea"/>
                </a:endParaRPr>
              </a:p>
            </c:rich>
          </c:tx>
          <c:overlay val="0"/>
          <c:spPr>
            <a:noFill/>
            <a:ln>
              <a:noFill/>
            </a:ln>
            <a:effectLst/>
          </c:spPr>
        </c:title>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lang="ja-JP" sz="800" b="0" i="0" u="none" strike="noStrike" kern="1200" baseline="0">
                <a:solidFill>
                  <a:schemeClr val="tx1"/>
                </a:solidFill>
                <a:latin typeface="Verdana" charset="0"/>
                <a:ea typeface="Verdana" charset="0"/>
                <a:cs typeface="Verdana" charset="0"/>
              </a:defRPr>
            </a:pPr>
            <a:endParaRPr lang="ja-JP"/>
          </a:p>
        </c:txPr>
        <c:crossAx val="123767040"/>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MS PGothic" charset="-128"/>
          <a:ea typeface="MS PGothic" charset="-128"/>
          <a:cs typeface="MS PGothic" charset="-128"/>
        </a:defRPr>
      </a:pPr>
      <a:endParaRPr lang="ja-JP"/>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12475128558799"/>
          <c:y val="3.8950436214452502E-2"/>
          <c:w val="0.78752200683982698"/>
          <c:h val="0.76110719746947897"/>
        </c:manualLayout>
      </c:layout>
      <c:scatterChart>
        <c:scatterStyle val="lineMarker"/>
        <c:varyColors val="0"/>
        <c:ser>
          <c:idx val="0"/>
          <c:order val="0"/>
          <c:tx>
            <c:strRef>
              <c:f>Sheet1!$B$1</c:f>
              <c:strCache>
                <c:ptCount val="1"/>
                <c:pt idx="0">
                  <c:v>y=0.065*x</c:v>
                </c:pt>
              </c:strCache>
            </c:strRef>
          </c:tx>
          <c:spPr>
            <a:ln w="19050" cap="rnd">
              <a:solidFill>
                <a:srgbClr val="0070C0"/>
              </a:solidFill>
              <a:round/>
            </a:ln>
            <a:effectLst/>
          </c:spPr>
          <c:marker>
            <c:symbol val="none"/>
          </c:marker>
          <c:xVal>
            <c:numRef>
              <c:f>Sheet1!$A$2:$A$5</c:f>
              <c:numCache>
                <c:formatCode>General</c:formatCode>
                <c:ptCount val="4"/>
                <c:pt idx="0">
                  <c:v>0</c:v>
                </c:pt>
                <c:pt idx="1">
                  <c:v>30</c:v>
                </c:pt>
                <c:pt idx="2">
                  <c:v>80</c:v>
                </c:pt>
                <c:pt idx="3">
                  <c:v>200</c:v>
                </c:pt>
              </c:numCache>
            </c:numRef>
          </c:xVal>
          <c:yVal>
            <c:numRef>
              <c:f>Sheet1!$B$2:$B$5</c:f>
              <c:numCache>
                <c:formatCode>General</c:formatCode>
                <c:ptCount val="4"/>
                <c:pt idx="1">
                  <c:v>1.95</c:v>
                </c:pt>
                <c:pt idx="2">
                  <c:v>5.2</c:v>
                </c:pt>
                <c:pt idx="3">
                  <c:v>13</c:v>
                </c:pt>
              </c:numCache>
            </c:numRef>
          </c:yVal>
          <c:smooth val="0"/>
          <c:extLst xmlns:c16r2="http://schemas.microsoft.com/office/drawing/2015/06/chart">
            <c:ext xmlns:c16="http://schemas.microsoft.com/office/drawing/2014/chart" uri="{C3380CC4-5D6E-409C-BE32-E72D297353CC}">
              <c16:uniqueId val="{00000000-6367-47C4-95C5-EC4A4C6265FB}"/>
            </c:ext>
          </c:extLst>
        </c:ser>
        <c:ser>
          <c:idx val="1"/>
          <c:order val="1"/>
          <c:tx>
            <c:strRef>
              <c:f>Sheet1!$C$1</c:f>
              <c:strCache>
                <c:ptCount val="1"/>
                <c:pt idx="0">
                  <c:v>y=0.0525*x</c:v>
                </c:pt>
              </c:strCache>
            </c:strRef>
          </c:tx>
          <c:spPr>
            <a:ln w="9525" cap="rnd">
              <a:solidFill>
                <a:srgbClr val="00B0F0"/>
              </a:solidFill>
              <a:round/>
            </a:ln>
            <a:effectLst/>
          </c:spPr>
          <c:marker>
            <c:symbol val="none"/>
          </c:marker>
          <c:xVal>
            <c:numRef>
              <c:f>Sheet1!$A$2:$A$5</c:f>
              <c:numCache>
                <c:formatCode>General</c:formatCode>
                <c:ptCount val="4"/>
                <c:pt idx="0">
                  <c:v>0</c:v>
                </c:pt>
                <c:pt idx="1">
                  <c:v>30</c:v>
                </c:pt>
                <c:pt idx="2">
                  <c:v>80</c:v>
                </c:pt>
                <c:pt idx="3">
                  <c:v>200</c:v>
                </c:pt>
              </c:numCache>
            </c:numRef>
          </c:xVal>
          <c:yVal>
            <c:numRef>
              <c:f>Sheet1!$C$2:$C$5</c:f>
              <c:numCache>
                <c:formatCode>General</c:formatCode>
                <c:ptCount val="4"/>
                <c:pt idx="1">
                  <c:v>1.575</c:v>
                </c:pt>
                <c:pt idx="2">
                  <c:v>4.2</c:v>
                </c:pt>
                <c:pt idx="3">
                  <c:v>10.5</c:v>
                </c:pt>
              </c:numCache>
            </c:numRef>
          </c:yVal>
          <c:smooth val="0"/>
          <c:extLst xmlns:c16r2="http://schemas.microsoft.com/office/drawing/2015/06/chart">
            <c:ext xmlns:c16="http://schemas.microsoft.com/office/drawing/2014/chart" uri="{C3380CC4-5D6E-409C-BE32-E72D297353CC}">
              <c16:uniqueId val="{00000001-6367-47C4-95C5-EC4A4C6265FB}"/>
            </c:ext>
          </c:extLst>
        </c:ser>
        <c:ser>
          <c:idx val="2"/>
          <c:order val="2"/>
          <c:tx>
            <c:strRef>
              <c:f>Sheet1!$D$1</c:f>
              <c:strCache>
                <c:ptCount val="1"/>
                <c:pt idx="0">
                  <c:v>y=0.035</c:v>
                </c:pt>
              </c:strCache>
            </c:strRef>
          </c:tx>
          <c:spPr>
            <a:ln w="9525" cap="rnd">
              <a:solidFill>
                <a:srgbClr val="00B0F0"/>
              </a:solidFill>
              <a:round/>
            </a:ln>
            <a:effectLst/>
          </c:spPr>
          <c:marker>
            <c:symbol val="none"/>
          </c:marker>
          <c:xVal>
            <c:numRef>
              <c:f>Sheet1!$A$2:$A$5</c:f>
              <c:numCache>
                <c:formatCode>General</c:formatCode>
                <c:ptCount val="4"/>
                <c:pt idx="0">
                  <c:v>0</c:v>
                </c:pt>
                <c:pt idx="1">
                  <c:v>30</c:v>
                </c:pt>
                <c:pt idx="2">
                  <c:v>80</c:v>
                </c:pt>
                <c:pt idx="3">
                  <c:v>200</c:v>
                </c:pt>
              </c:numCache>
            </c:numRef>
          </c:xVal>
          <c:yVal>
            <c:numRef>
              <c:f>Sheet1!$D$2:$D$5</c:f>
              <c:numCache>
                <c:formatCode>General</c:formatCode>
                <c:ptCount val="4"/>
                <c:pt idx="1">
                  <c:v>1.05</c:v>
                </c:pt>
                <c:pt idx="2">
                  <c:v>2.8</c:v>
                </c:pt>
                <c:pt idx="3">
                  <c:v>7.0000000000000009</c:v>
                </c:pt>
              </c:numCache>
            </c:numRef>
          </c:yVal>
          <c:smooth val="0"/>
          <c:extLst xmlns:c16r2="http://schemas.microsoft.com/office/drawing/2015/06/chart">
            <c:ext xmlns:c16="http://schemas.microsoft.com/office/drawing/2014/chart" uri="{C3380CC4-5D6E-409C-BE32-E72D297353CC}">
              <c16:uniqueId val="{00000002-6367-47C4-95C5-EC4A4C6265FB}"/>
            </c:ext>
          </c:extLst>
        </c:ser>
        <c:ser>
          <c:idx val="3"/>
          <c:order val="3"/>
          <c:tx>
            <c:strRef>
              <c:f>Sheet1!$E$1</c:f>
              <c:strCache>
                <c:ptCount val="1"/>
                <c:pt idx="0">
                  <c:v>y=20</c:v>
                </c:pt>
              </c:strCache>
            </c:strRef>
          </c:tx>
          <c:spPr>
            <a:ln w="19050" cap="rnd">
              <a:solidFill>
                <a:schemeClr val="accent4"/>
              </a:solidFill>
              <a:round/>
            </a:ln>
            <a:effectLst/>
          </c:spPr>
          <c:marker>
            <c:symbol val="none"/>
          </c:marker>
          <c:xVal>
            <c:numRef>
              <c:f>Sheet1!$A$2:$A$5</c:f>
              <c:numCache>
                <c:formatCode>General</c:formatCode>
                <c:ptCount val="4"/>
                <c:pt idx="0">
                  <c:v>0</c:v>
                </c:pt>
                <c:pt idx="1">
                  <c:v>30</c:v>
                </c:pt>
                <c:pt idx="2">
                  <c:v>80</c:v>
                </c:pt>
                <c:pt idx="3">
                  <c:v>200</c:v>
                </c:pt>
              </c:numCache>
            </c:numRef>
          </c:xVal>
          <c:yVal>
            <c:numRef>
              <c:f>Sheet1!$E$2:$E$5</c:f>
              <c:numCache>
                <c:formatCode>General</c:formatCode>
                <c:ptCount val="4"/>
                <c:pt idx="0">
                  <c:v>20</c:v>
                </c:pt>
                <c:pt idx="1">
                  <c:v>20</c:v>
                </c:pt>
                <c:pt idx="2">
                  <c:v>20</c:v>
                </c:pt>
                <c:pt idx="3">
                  <c:v>20</c:v>
                </c:pt>
              </c:numCache>
            </c:numRef>
          </c:yVal>
          <c:smooth val="0"/>
          <c:extLst xmlns:c16r2="http://schemas.microsoft.com/office/drawing/2015/06/chart">
            <c:ext xmlns:c16="http://schemas.microsoft.com/office/drawing/2014/chart" uri="{C3380CC4-5D6E-409C-BE32-E72D297353CC}">
              <c16:uniqueId val="{00000003-6367-47C4-95C5-EC4A4C6265FB}"/>
            </c:ext>
          </c:extLst>
        </c:ser>
        <c:ser>
          <c:idx val="4"/>
          <c:order val="4"/>
          <c:tx>
            <c:strRef>
              <c:f>Sheet1!$F$1</c:f>
              <c:strCache>
                <c:ptCount val="1"/>
                <c:pt idx="0">
                  <c:v>x=20</c:v>
                </c:pt>
              </c:strCache>
            </c:strRef>
          </c:tx>
          <c:spPr>
            <a:ln w="19050" cap="rnd">
              <a:solidFill>
                <a:srgbClr val="FF0000"/>
              </a:solidFill>
              <a:round/>
            </a:ln>
            <a:effectLst/>
          </c:spPr>
          <c:marker>
            <c:symbol val="none"/>
          </c:marker>
          <c:xVal>
            <c:numRef>
              <c:f>Sheet1!$A$2:$A$5</c:f>
              <c:numCache>
                <c:formatCode>General</c:formatCode>
                <c:ptCount val="4"/>
                <c:pt idx="0">
                  <c:v>0</c:v>
                </c:pt>
                <c:pt idx="1">
                  <c:v>30</c:v>
                </c:pt>
                <c:pt idx="2">
                  <c:v>80</c:v>
                </c:pt>
                <c:pt idx="3">
                  <c:v>200</c:v>
                </c:pt>
              </c:numCache>
            </c:numRef>
          </c:xVal>
          <c:yVal>
            <c:numRef>
              <c:f>Sheet1!$F$2:$F$5</c:f>
              <c:numCache>
                <c:formatCode>General</c:formatCode>
                <c:ptCount val="4"/>
                <c:pt idx="0">
                  <c:v>20</c:v>
                </c:pt>
                <c:pt idx="1">
                  <c:v>20</c:v>
                </c:pt>
                <c:pt idx="2">
                  <c:v>20</c:v>
                </c:pt>
                <c:pt idx="3">
                  <c:v>20</c:v>
                </c:pt>
              </c:numCache>
            </c:numRef>
          </c:yVal>
          <c:smooth val="0"/>
          <c:extLst xmlns:c16r2="http://schemas.microsoft.com/office/drawing/2015/06/chart">
            <c:ext xmlns:c16="http://schemas.microsoft.com/office/drawing/2014/chart" uri="{C3380CC4-5D6E-409C-BE32-E72D297353CC}">
              <c16:uniqueId val="{00000004-6367-47C4-95C5-EC4A4C6265FB}"/>
            </c:ext>
          </c:extLst>
        </c:ser>
        <c:dLbls>
          <c:showLegendKey val="0"/>
          <c:showVal val="0"/>
          <c:showCatName val="0"/>
          <c:showSerName val="0"/>
          <c:showPercent val="0"/>
          <c:showBubbleSize val="0"/>
        </c:dLbls>
        <c:axId val="128922752"/>
        <c:axId val="128924672"/>
      </c:scatterChart>
      <c:valAx>
        <c:axId val="128922752"/>
        <c:scaling>
          <c:orientation val="minMax"/>
          <c:max val="20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lang="ja-JP" sz="1050" b="0" i="0" u="none" strike="noStrike" kern="1200" baseline="0">
                    <a:solidFill>
                      <a:schemeClr val="tx1"/>
                    </a:solidFill>
                    <a:latin typeface="MS PGothic" charset="-128"/>
                    <a:ea typeface="MS PGothic" charset="-128"/>
                    <a:cs typeface="MS PGothic" charset="-128"/>
                  </a:defRPr>
                </a:pPr>
                <a:r>
                  <a:rPr lang="en-US" altLang="ja-JP" sz="1050" dirty="0">
                    <a:solidFill>
                      <a:schemeClr val="tx1"/>
                    </a:solidFill>
                  </a:rPr>
                  <a:t>Pitch </a:t>
                </a:r>
                <a:r>
                  <a:rPr lang="en-US" sz="1050" dirty="0">
                    <a:solidFill>
                      <a:schemeClr val="tx1"/>
                    </a:solidFill>
                  </a:rPr>
                  <a:t>P[μm]</a:t>
                </a:r>
                <a:endParaRPr lang="ja-JP" sz="1050" dirty="0">
                  <a:solidFill>
                    <a:schemeClr val="tx1"/>
                  </a:solidFill>
                </a:endParaRP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000" b="0" i="0" u="none" strike="noStrike" kern="1200" baseline="0">
                <a:solidFill>
                  <a:schemeClr val="tx1"/>
                </a:solidFill>
                <a:latin typeface="MS PGothic" charset="-128"/>
                <a:ea typeface="MS PGothic" charset="-128"/>
                <a:cs typeface="MS PGothic" charset="-128"/>
              </a:defRPr>
            </a:pPr>
            <a:endParaRPr lang="ja-JP"/>
          </a:p>
        </c:txPr>
        <c:crossAx val="128924672"/>
        <c:crosses val="autoZero"/>
        <c:crossBetween val="midCat"/>
        <c:minorUnit val="10"/>
      </c:valAx>
      <c:valAx>
        <c:axId val="128924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050" b="0" i="0" u="none" strike="noStrike" kern="1200" baseline="0">
                    <a:solidFill>
                      <a:schemeClr val="tx1"/>
                    </a:solidFill>
                    <a:latin typeface="MS PGothic" charset="-128"/>
                    <a:ea typeface="MS PGothic" charset="-128"/>
                    <a:cs typeface="MS PGothic" charset="-128"/>
                  </a:defRPr>
                </a:pPr>
                <a:r>
                  <a:rPr lang="en-US" altLang="ja-JP" sz="1050" dirty="0">
                    <a:solidFill>
                      <a:schemeClr val="tx1"/>
                    </a:solidFill>
                  </a:rPr>
                  <a:t>Depth</a:t>
                </a:r>
                <a:r>
                  <a:rPr lang="en-US" sz="1050" dirty="0">
                    <a:solidFill>
                      <a:schemeClr val="tx1"/>
                    </a:solidFill>
                  </a:rPr>
                  <a:t> H[μm]</a:t>
                </a:r>
                <a:endParaRPr lang="ja-JP" sz="1050" dirty="0">
                  <a:solidFill>
                    <a:schemeClr val="tx1"/>
                  </a:solidFill>
                </a:endParaRPr>
              </a:p>
            </c:rich>
          </c:tx>
          <c:layout>
            <c:manualLayout>
              <c:xMode val="edge"/>
              <c:yMode val="edge"/>
              <c:x val="0"/>
              <c:y val="0.22052531659450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050" b="0" i="0" u="none" strike="noStrike" kern="1200" baseline="0">
                <a:solidFill>
                  <a:schemeClr val="tx1"/>
                </a:solidFill>
                <a:latin typeface="MS PGothic" charset="-128"/>
                <a:ea typeface="MS PGothic" charset="-128"/>
                <a:cs typeface="MS PGothic" charset="-128"/>
              </a:defRPr>
            </a:pPr>
            <a:endParaRPr lang="ja-JP"/>
          </a:p>
        </c:txPr>
        <c:crossAx val="128922752"/>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MS PGothic" charset="-128"/>
          <a:ea typeface="MS PGothic" charset="-128"/>
          <a:cs typeface="MS PGothic" charset="-128"/>
        </a:defRPr>
      </a:pPr>
      <a:endParaRPr lang="ja-JP"/>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050" b="0" i="0" u="none" strike="noStrike" kern="1200" spc="0" baseline="0">
                <a:solidFill>
                  <a:schemeClr val="tx1">
                    <a:lumMod val="65000"/>
                    <a:lumOff val="35000"/>
                  </a:schemeClr>
                </a:solidFill>
                <a:latin typeface="Arial Black" panose="020B0A04020102020204" pitchFamily="34" charset="0"/>
                <a:ea typeface="Arial" charset="0"/>
                <a:cs typeface="Arial" charset="0"/>
              </a:defRPr>
            </a:pPr>
            <a:r>
              <a:rPr lang="en-US" sz="1050" dirty="0">
                <a:latin typeface="Arial Black" panose="020B0A04020102020204" pitchFamily="34" charset="0"/>
              </a:rPr>
              <a:t>(2) Non-alert rate(delay time = 300ms)</a:t>
            </a:r>
          </a:p>
        </c:rich>
      </c:tx>
      <c:layout>
        <c:manualLayout>
          <c:xMode val="edge"/>
          <c:yMode val="edge"/>
          <c:x val="0.198639875204279"/>
          <c:y val="0.86643418507771497"/>
        </c:manualLayout>
      </c:layout>
      <c:overlay val="0"/>
      <c:spPr>
        <a:noFill/>
        <a:ln>
          <a:noFill/>
        </a:ln>
        <a:effectLst/>
      </c:spPr>
    </c:title>
    <c:autoTitleDeleted val="0"/>
    <c:plotArea>
      <c:layout>
        <c:manualLayout>
          <c:layoutTarget val="inner"/>
          <c:xMode val="edge"/>
          <c:yMode val="edge"/>
          <c:x val="0.12613752290397701"/>
          <c:y val="2.90770886278819E-2"/>
          <c:w val="0.82777769524092504"/>
          <c:h val="0.675464859961183"/>
        </c:manualLayout>
      </c:layout>
      <c:lineChart>
        <c:grouping val="standard"/>
        <c:varyColors val="0"/>
        <c:ser>
          <c:idx val="0"/>
          <c:order val="0"/>
          <c:tx>
            <c:strRef>
              <c:f>Sheet1!$B$1</c:f>
              <c:strCache>
                <c:ptCount val="1"/>
                <c:pt idx="0">
                  <c:v>系列 1</c:v>
                </c:pt>
              </c:strCache>
            </c:strRef>
          </c:tx>
          <c:spPr>
            <a:ln w="28575" cap="rnd">
              <a:solidFill>
                <a:srgbClr val="FF0000"/>
              </a:solidFill>
              <a:round/>
            </a:ln>
            <a:effectLst/>
          </c:spPr>
          <c:marker>
            <c:symbol val="square"/>
            <c:size val="7"/>
            <c:spPr>
              <a:solidFill>
                <a:srgbClr val="FF0000"/>
              </a:solidFill>
              <a:ln w="9525">
                <a:noFill/>
              </a:ln>
              <a:effectLst/>
            </c:spPr>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0.0%</c:formatCode>
                <c:ptCount val="11"/>
                <c:pt idx="0">
                  <c:v>0</c:v>
                </c:pt>
                <c:pt idx="1">
                  <c:v>0</c:v>
                </c:pt>
                <c:pt idx="2">
                  <c:v>0</c:v>
                </c:pt>
                <c:pt idx="3">
                  <c:v>0.02</c:v>
                </c:pt>
                <c:pt idx="4">
                  <c:v>0.04</c:v>
                </c:pt>
                <c:pt idx="5">
                  <c:v>0.06</c:v>
                </c:pt>
                <c:pt idx="6">
                  <c:v>0.08</c:v>
                </c:pt>
                <c:pt idx="7">
                  <c:v>0.13</c:v>
                </c:pt>
                <c:pt idx="8">
                  <c:v>0.128</c:v>
                </c:pt>
                <c:pt idx="9">
                  <c:v>0.16</c:v>
                </c:pt>
                <c:pt idx="10">
                  <c:v>0.18</c:v>
                </c:pt>
              </c:numCache>
            </c:numRef>
          </c:val>
          <c:smooth val="0"/>
          <c:extLst xmlns:c16r2="http://schemas.microsoft.com/office/drawing/2015/06/chart">
            <c:ext xmlns:c16="http://schemas.microsoft.com/office/drawing/2014/chart" uri="{C3380CC4-5D6E-409C-BE32-E72D297353CC}">
              <c16:uniqueId val="{00000000-DAF1-49B8-812B-627FDB85C230}"/>
            </c:ext>
          </c:extLst>
        </c:ser>
        <c:dLbls>
          <c:showLegendKey val="0"/>
          <c:showVal val="0"/>
          <c:showCatName val="0"/>
          <c:showSerName val="0"/>
          <c:showPercent val="0"/>
          <c:showBubbleSize val="0"/>
        </c:dLbls>
        <c:marker val="1"/>
        <c:smooth val="0"/>
        <c:axId val="129853312"/>
        <c:axId val="129859968"/>
      </c:lineChart>
      <c:catAx>
        <c:axId val="129853312"/>
        <c:scaling>
          <c:orientation val="minMax"/>
        </c:scaling>
        <c:delete val="0"/>
        <c:axPos val="b"/>
        <c:title>
          <c:tx>
            <c:rich>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Arial" charset="0"/>
                    <a:ea typeface="Arial" charset="0"/>
                    <a:cs typeface="Arial" charset="0"/>
                  </a:defRPr>
                </a:pPr>
                <a:r>
                  <a:rPr lang="en-US" altLang="ja-JP" sz="1000" dirty="0"/>
                  <a:t>GPS measurement error[m]</a:t>
                </a:r>
                <a:endParaRPr lang="ja-JP" altLang="en-US" sz="1000" dirty="0"/>
              </a:p>
            </c:rich>
          </c:tx>
          <c:layout>
            <c:manualLayout>
              <c:xMode val="edge"/>
              <c:yMode val="edge"/>
              <c:x val="0.34221190511563399"/>
              <c:y val="0.78549688717136301"/>
            </c:manualLayout>
          </c:layout>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Arial" charset="0"/>
                <a:ea typeface="Arial" charset="0"/>
                <a:cs typeface="Arial" charset="0"/>
              </a:defRPr>
            </a:pPr>
            <a:endParaRPr lang="ja-JP"/>
          </a:p>
        </c:txPr>
        <c:crossAx val="129859968"/>
        <c:crosses val="autoZero"/>
        <c:auto val="1"/>
        <c:lblAlgn val="ctr"/>
        <c:lblOffset val="100"/>
        <c:noMultiLvlLbl val="0"/>
      </c:catAx>
      <c:valAx>
        <c:axId val="129859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050" b="1" i="0" u="none" strike="noStrike" kern="1200" baseline="0">
                    <a:solidFill>
                      <a:schemeClr val="tx1">
                        <a:lumMod val="65000"/>
                        <a:lumOff val="35000"/>
                      </a:schemeClr>
                    </a:solidFill>
                    <a:latin typeface="Arial" charset="0"/>
                    <a:ea typeface="Arial" charset="0"/>
                    <a:cs typeface="Arial" charset="0"/>
                  </a:defRPr>
                </a:pPr>
                <a:r>
                  <a:rPr lang="en-US" altLang="ja-JP" sz="1050" b="1" dirty="0"/>
                  <a:t>Non-alert rate[%]</a:t>
                </a:r>
                <a:endParaRPr lang="ja-JP" altLang="en-US" sz="1050" b="1" dirty="0"/>
              </a:p>
            </c:rich>
          </c:tx>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Arial" charset="0"/>
                <a:ea typeface="Arial" charset="0"/>
                <a:cs typeface="Arial" charset="0"/>
              </a:defRPr>
            </a:pPr>
            <a:endParaRPr lang="ja-JP"/>
          </a:p>
        </c:txPr>
        <c:crossAx val="129853312"/>
        <c:crosses val="autoZero"/>
        <c:crossBetween val="midCat"/>
      </c:valAx>
      <c:spPr>
        <a:solidFill>
          <a:srgbClr val="FFFD78"/>
        </a:solidFill>
        <a:ln>
          <a:noFill/>
        </a:ln>
        <a:effectLst/>
      </c:spPr>
    </c:plotArea>
    <c:plotVisOnly val="1"/>
    <c:dispBlanksAs val="gap"/>
    <c:showDLblsOverMax val="0"/>
  </c:chart>
  <c:spPr>
    <a:noFill/>
    <a:ln>
      <a:noFill/>
    </a:ln>
    <a:effectLst/>
  </c:spPr>
  <c:txPr>
    <a:bodyPr/>
    <a:lstStyle/>
    <a:p>
      <a:pPr>
        <a:defRPr b="0" i="0">
          <a:latin typeface="Arial" charset="0"/>
          <a:ea typeface="Arial" charset="0"/>
          <a:cs typeface="Arial" charset="0"/>
        </a:defRPr>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800" b="1" i="0" u="none" strike="noStrike" kern="1200" spc="0" baseline="0">
                <a:solidFill>
                  <a:schemeClr val="tx1"/>
                </a:solidFill>
                <a:latin typeface="+mn-lt"/>
                <a:ea typeface="+mn-ea"/>
                <a:cs typeface="+mn-cs"/>
              </a:defRPr>
            </a:pPr>
            <a:r>
              <a:rPr lang="en-US" altLang="ja-JP" sz="800" b="1" spc="0" dirty="0">
                <a:solidFill>
                  <a:schemeClr val="tx1"/>
                </a:solidFill>
                <a:latin typeface="Meiryo UI" panose="020B0604030504040204" pitchFamily="50" charset="-128"/>
              </a:rPr>
              <a:t>Applying</a:t>
            </a:r>
            <a:r>
              <a:rPr lang="en-US" altLang="ja-JP" sz="800" b="1" spc="0" baseline="0" dirty="0">
                <a:solidFill>
                  <a:schemeClr val="tx1"/>
                </a:solidFill>
                <a:latin typeface="Meiryo UI" panose="020B0604030504040204" pitchFamily="50" charset="-128"/>
              </a:rPr>
              <a:t> the developed simulator</a:t>
            </a:r>
            <a:endParaRPr lang="ja-JP" altLang="en-US" sz="800" b="1" spc="0" dirty="0">
              <a:solidFill>
                <a:schemeClr val="tx1"/>
              </a:solidFill>
              <a:latin typeface="Meiryo UI" panose="020B0604030504040204" pitchFamily="50" charset="-128"/>
            </a:endParaRPr>
          </a:p>
        </c:rich>
      </c:tx>
      <c:layout>
        <c:manualLayout>
          <c:xMode val="edge"/>
          <c:yMode val="edge"/>
          <c:x val="0.169686179959181"/>
          <c:y val="1.16183778310999E-2"/>
        </c:manualLayout>
      </c:layout>
      <c:overlay val="0"/>
      <c:spPr>
        <a:noFill/>
        <a:ln>
          <a:noFill/>
        </a:ln>
        <a:effectLst/>
      </c:spPr>
    </c:title>
    <c:autoTitleDeleted val="0"/>
    <c:plotArea>
      <c:layout>
        <c:manualLayout>
          <c:layoutTarget val="inner"/>
          <c:xMode val="edge"/>
          <c:yMode val="edge"/>
          <c:x val="0.17901216855719099"/>
          <c:y val="0.13015000828586901"/>
          <c:w val="0.74051477633501595"/>
          <c:h val="0.699788199560054"/>
        </c:manualLayout>
      </c:layout>
      <c:barChart>
        <c:barDir val="col"/>
        <c:grouping val="clustered"/>
        <c:varyColors val="0"/>
        <c:ser>
          <c:idx val="0"/>
          <c:order val="0"/>
          <c:tx>
            <c:strRef>
              <c:f>Sheet1!$B$1</c:f>
              <c:strCache>
                <c:ptCount val="1"/>
                <c:pt idx="0">
                  <c:v>Observed</c:v>
                </c:pt>
              </c:strCache>
            </c:strRef>
          </c:tx>
          <c:spPr>
            <a:solidFill>
              <a:srgbClr val="828282"/>
            </a:solidFill>
            <a:ln>
              <a:noFill/>
            </a:ln>
            <a:effectLst/>
          </c:spPr>
          <c:invertIfNegative val="0"/>
          <c:cat>
            <c:numRef>
              <c:f>Sheet1!$A$2:$A$25</c:f>
              <c:numCache>
                <c:formatCode>General</c:formatCode>
                <c:ptCount val="24"/>
                <c:pt idx="0" formatCode="h:mm">
                  <c:v>0.25</c:v>
                </c:pt>
                <c:pt idx="3" formatCode="h:mm">
                  <c:v>0.27083333333333298</c:v>
                </c:pt>
                <c:pt idx="6" formatCode="h:mm">
                  <c:v>0.29166666666666702</c:v>
                </c:pt>
                <c:pt idx="9" formatCode="h:mm">
                  <c:v>0.3125</c:v>
                </c:pt>
                <c:pt idx="12" formatCode="h:mm">
                  <c:v>0.33333333333333398</c:v>
                </c:pt>
                <c:pt idx="15" formatCode="h:mm">
                  <c:v>0.35416666666666702</c:v>
                </c:pt>
                <c:pt idx="18" formatCode="h:mm">
                  <c:v>0.375000000000001</c:v>
                </c:pt>
                <c:pt idx="21" formatCode="h:mm">
                  <c:v>0.39583333333333398</c:v>
                </c:pt>
              </c:numCache>
            </c:numRef>
          </c:cat>
          <c:val>
            <c:numRef>
              <c:f>Sheet1!$B$2:$B$25</c:f>
              <c:numCache>
                <c:formatCode>General</c:formatCode>
                <c:ptCount val="24"/>
                <c:pt idx="0">
                  <c:v>41000</c:v>
                </c:pt>
                <c:pt idx="1">
                  <c:v>50000</c:v>
                </c:pt>
                <c:pt idx="2">
                  <c:v>61000</c:v>
                </c:pt>
                <c:pt idx="3">
                  <c:v>88000</c:v>
                </c:pt>
                <c:pt idx="4">
                  <c:v>107000</c:v>
                </c:pt>
                <c:pt idx="5">
                  <c:v>125000</c:v>
                </c:pt>
                <c:pt idx="6">
                  <c:v>140000</c:v>
                </c:pt>
                <c:pt idx="7">
                  <c:v>149000</c:v>
                </c:pt>
                <c:pt idx="8">
                  <c:v>148000</c:v>
                </c:pt>
                <c:pt idx="9">
                  <c:v>147500</c:v>
                </c:pt>
                <c:pt idx="10">
                  <c:v>143000</c:v>
                </c:pt>
                <c:pt idx="11">
                  <c:v>141900</c:v>
                </c:pt>
                <c:pt idx="12">
                  <c:v>141900</c:v>
                </c:pt>
                <c:pt idx="13">
                  <c:v>141900</c:v>
                </c:pt>
                <c:pt idx="14">
                  <c:v>141800</c:v>
                </c:pt>
                <c:pt idx="15">
                  <c:v>141800</c:v>
                </c:pt>
                <c:pt idx="16">
                  <c:v>140000</c:v>
                </c:pt>
                <c:pt idx="17">
                  <c:v>135000</c:v>
                </c:pt>
                <c:pt idx="18">
                  <c:v>134000</c:v>
                </c:pt>
                <c:pt idx="19">
                  <c:v>132000</c:v>
                </c:pt>
                <c:pt idx="20">
                  <c:v>132000</c:v>
                </c:pt>
                <c:pt idx="21">
                  <c:v>130000</c:v>
                </c:pt>
                <c:pt idx="22">
                  <c:v>135000</c:v>
                </c:pt>
                <c:pt idx="23">
                  <c:v>137000</c:v>
                </c:pt>
              </c:numCache>
            </c:numRef>
          </c:val>
          <c:extLst xmlns:c16r2="http://schemas.microsoft.com/office/drawing/2015/06/chart">
            <c:ext xmlns:c16="http://schemas.microsoft.com/office/drawing/2014/chart" uri="{C3380CC4-5D6E-409C-BE32-E72D297353CC}">
              <c16:uniqueId val="{00000000-60E0-413B-A6D0-CCAFBE809F2B}"/>
            </c:ext>
          </c:extLst>
        </c:ser>
        <c:ser>
          <c:idx val="1"/>
          <c:order val="1"/>
          <c:tx>
            <c:strRef>
              <c:f>Sheet1!$C$1</c:f>
              <c:strCache>
                <c:ptCount val="1"/>
                <c:pt idx="0">
                  <c:v>Simulation</c:v>
                </c:pt>
              </c:strCache>
            </c:strRef>
          </c:tx>
          <c:spPr>
            <a:solidFill>
              <a:srgbClr val="DC0032"/>
            </a:solidFill>
            <a:ln>
              <a:noFill/>
            </a:ln>
            <a:effectLst/>
          </c:spPr>
          <c:invertIfNegative val="0"/>
          <c:cat>
            <c:numRef>
              <c:f>Sheet1!$A$2:$A$25</c:f>
              <c:numCache>
                <c:formatCode>General</c:formatCode>
                <c:ptCount val="24"/>
                <c:pt idx="0" formatCode="h:mm">
                  <c:v>0.25</c:v>
                </c:pt>
                <c:pt idx="3" formatCode="h:mm">
                  <c:v>0.27083333333333298</c:v>
                </c:pt>
                <c:pt idx="6" formatCode="h:mm">
                  <c:v>0.29166666666666702</c:v>
                </c:pt>
                <c:pt idx="9" formatCode="h:mm">
                  <c:v>0.3125</c:v>
                </c:pt>
                <c:pt idx="12" formatCode="h:mm">
                  <c:v>0.33333333333333398</c:v>
                </c:pt>
                <c:pt idx="15" formatCode="h:mm">
                  <c:v>0.35416666666666702</c:v>
                </c:pt>
                <c:pt idx="18" formatCode="h:mm">
                  <c:v>0.375000000000001</c:v>
                </c:pt>
                <c:pt idx="21" formatCode="h:mm">
                  <c:v>0.39583333333333398</c:v>
                </c:pt>
              </c:numCache>
            </c:numRef>
          </c:cat>
          <c:val>
            <c:numRef>
              <c:f>Sheet1!$C$2:$C$25</c:f>
              <c:numCache>
                <c:formatCode>General</c:formatCode>
                <c:ptCount val="24"/>
                <c:pt idx="0">
                  <c:v>32000</c:v>
                </c:pt>
                <c:pt idx="1">
                  <c:v>59000</c:v>
                </c:pt>
                <c:pt idx="2">
                  <c:v>77200</c:v>
                </c:pt>
                <c:pt idx="3">
                  <c:v>97000</c:v>
                </c:pt>
                <c:pt idx="4">
                  <c:v>117000</c:v>
                </c:pt>
                <c:pt idx="5">
                  <c:v>130000</c:v>
                </c:pt>
                <c:pt idx="6">
                  <c:v>138000</c:v>
                </c:pt>
                <c:pt idx="7">
                  <c:v>140000</c:v>
                </c:pt>
                <c:pt idx="8">
                  <c:v>146000</c:v>
                </c:pt>
                <c:pt idx="9">
                  <c:v>149900</c:v>
                </c:pt>
                <c:pt idx="10">
                  <c:v>144000</c:v>
                </c:pt>
                <c:pt idx="11">
                  <c:v>147000</c:v>
                </c:pt>
                <c:pt idx="12">
                  <c:v>149500</c:v>
                </c:pt>
                <c:pt idx="13">
                  <c:v>145000</c:v>
                </c:pt>
                <c:pt idx="14">
                  <c:v>148000</c:v>
                </c:pt>
                <c:pt idx="15">
                  <c:v>148000</c:v>
                </c:pt>
                <c:pt idx="16">
                  <c:v>147800</c:v>
                </c:pt>
                <c:pt idx="17">
                  <c:v>147000</c:v>
                </c:pt>
                <c:pt idx="18">
                  <c:v>149000</c:v>
                </c:pt>
                <c:pt idx="19">
                  <c:v>147000</c:v>
                </c:pt>
                <c:pt idx="20">
                  <c:v>147000</c:v>
                </c:pt>
                <c:pt idx="21">
                  <c:v>147000</c:v>
                </c:pt>
                <c:pt idx="22">
                  <c:v>143500</c:v>
                </c:pt>
                <c:pt idx="23">
                  <c:v>142500</c:v>
                </c:pt>
              </c:numCache>
            </c:numRef>
          </c:val>
          <c:extLst xmlns:c16r2="http://schemas.microsoft.com/office/drawing/2015/06/chart">
            <c:ext xmlns:c16="http://schemas.microsoft.com/office/drawing/2014/chart" uri="{C3380CC4-5D6E-409C-BE32-E72D297353CC}">
              <c16:uniqueId val="{00000001-60E0-413B-A6D0-CCAFBE809F2B}"/>
            </c:ext>
          </c:extLst>
        </c:ser>
        <c:dLbls>
          <c:showLegendKey val="0"/>
          <c:showVal val="0"/>
          <c:showCatName val="0"/>
          <c:showSerName val="0"/>
          <c:showPercent val="0"/>
          <c:showBubbleSize val="0"/>
        </c:dLbls>
        <c:gapWidth val="120"/>
        <c:axId val="24670976"/>
        <c:axId val="24672896"/>
      </c:barChart>
      <c:catAx>
        <c:axId val="24670976"/>
        <c:scaling>
          <c:orientation val="minMax"/>
          <c:min val="0.25"/>
        </c:scaling>
        <c:delete val="0"/>
        <c:axPos val="b"/>
        <c:title>
          <c:tx>
            <c:rich>
              <a:bodyPr rot="0" spcFirstLastPara="1" vertOverflow="ellipsis" vert="horz" wrap="square" anchor="ctr" anchorCtr="1"/>
              <a:lstStyle/>
              <a:p>
                <a:pPr>
                  <a:defRPr lang="ja-JP" sz="800" b="0" i="0" u="none" strike="noStrike" kern="1200" baseline="0">
                    <a:solidFill>
                      <a:schemeClr val="tx1"/>
                    </a:solidFill>
                    <a:latin typeface="+mn-lt"/>
                    <a:ea typeface="+mn-ea"/>
                    <a:cs typeface="+mn-cs"/>
                  </a:defRPr>
                </a:pPr>
                <a:r>
                  <a:rPr lang="en-US" altLang="ja-JP" sz="800" dirty="0">
                    <a:solidFill>
                      <a:schemeClr val="tx1"/>
                    </a:solidFill>
                    <a:latin typeface="Meiryo UI" panose="020B0604030504040204" pitchFamily="50" charset="-128"/>
                  </a:rPr>
                  <a:t>Time</a:t>
                </a:r>
                <a:endParaRPr lang="ja-JP" altLang="en-US" sz="800" dirty="0">
                  <a:solidFill>
                    <a:schemeClr val="tx1"/>
                  </a:solidFill>
                  <a:latin typeface="Meiryo UI" panose="020B0604030504040204" pitchFamily="50" charset="-128"/>
                </a:endParaRPr>
              </a:p>
            </c:rich>
          </c:tx>
          <c:layout>
            <c:manualLayout>
              <c:xMode val="edge"/>
              <c:yMode val="edge"/>
              <c:x val="0.493476317802227"/>
              <c:y val="0.90828337218989796"/>
            </c:manualLayout>
          </c:layout>
          <c:overlay val="0"/>
          <c:spPr>
            <a:noFill/>
            <a:ln>
              <a:noFill/>
            </a:ln>
            <a:effectLst/>
          </c:spPr>
        </c:title>
        <c:numFmt formatCode="h:mm"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lang="ja-JP" sz="800" b="0" i="0" u="none" strike="noStrike" kern="1200" baseline="0">
                <a:solidFill>
                  <a:schemeClr val="tx1"/>
                </a:solidFill>
                <a:latin typeface="Verdana" charset="0"/>
                <a:ea typeface="Verdana" charset="0"/>
                <a:cs typeface="Verdana" charset="0"/>
              </a:defRPr>
            </a:pPr>
            <a:endParaRPr lang="ja-JP"/>
          </a:p>
        </c:txPr>
        <c:crossAx val="24672896"/>
        <c:crosses val="autoZero"/>
        <c:auto val="1"/>
        <c:lblAlgn val="ctr"/>
        <c:lblOffset val="0"/>
        <c:noMultiLvlLbl val="0"/>
      </c:catAx>
      <c:valAx>
        <c:axId val="24672896"/>
        <c:scaling>
          <c:orientation val="minMax"/>
          <c:max val="200000"/>
        </c:scaling>
        <c:delete val="0"/>
        <c:axPos val="l"/>
        <c:majorGridlines>
          <c:spPr>
            <a:ln w="3175" cap="flat" cmpd="sng" algn="ctr">
              <a:solidFill>
                <a:schemeClr val="tx1"/>
              </a:solidFill>
              <a:round/>
            </a:ln>
            <a:effectLst/>
          </c:spPr>
        </c:majorGridlines>
        <c:title>
          <c:tx>
            <c:rich>
              <a:bodyPr rot="-5400000" spcFirstLastPara="1" vertOverflow="ellipsis" vert="horz" wrap="square" anchor="ctr" anchorCtr="1"/>
              <a:lstStyle/>
              <a:p>
                <a:pPr>
                  <a:defRPr lang="ja-JP" sz="800" b="0" i="0" u="none" strike="noStrike" kern="1200" baseline="0">
                    <a:solidFill>
                      <a:schemeClr val="tx1"/>
                    </a:solidFill>
                    <a:latin typeface="+mn-lt"/>
                    <a:ea typeface="+mn-ea"/>
                    <a:cs typeface="+mn-cs"/>
                  </a:defRPr>
                </a:pPr>
                <a:r>
                  <a:rPr lang="en-US" altLang="ja-JP" sz="800" dirty="0">
                    <a:solidFill>
                      <a:schemeClr val="tx1"/>
                    </a:solidFill>
                    <a:latin typeface="Meiryo UI" panose="020B0604030504040204" pitchFamily="50" charset="-128"/>
                  </a:rPr>
                  <a:t>Traffic Volume [vch.]</a:t>
                </a:r>
                <a:endParaRPr lang="ja-JP" altLang="en-US" sz="800" dirty="0">
                  <a:solidFill>
                    <a:schemeClr val="tx1"/>
                  </a:solidFill>
                  <a:latin typeface="Meiryo UI" panose="020B0604030504040204" pitchFamily="50" charset="-128"/>
                </a:endParaRPr>
              </a:p>
            </c:rich>
          </c:tx>
          <c:layout>
            <c:manualLayout>
              <c:xMode val="edge"/>
              <c:yMode val="edge"/>
              <c:x val="0"/>
              <c:y val="0.13748584024390001"/>
            </c:manualLayout>
          </c:layout>
          <c:overlay val="0"/>
          <c:spPr>
            <a:noFill/>
            <a:ln>
              <a:noFill/>
            </a:ln>
            <a:effectLst/>
          </c:spPr>
        </c:title>
        <c:numFmt formatCode="General" sourceLinked="0"/>
        <c:majorTickMark val="none"/>
        <c:minorTickMark val="none"/>
        <c:tickLblPos val="nextTo"/>
        <c:spPr>
          <a:noFill/>
          <a:ln w="19050">
            <a:solidFill>
              <a:schemeClr val="tx1"/>
            </a:solidFill>
          </a:ln>
          <a:effectLst/>
        </c:spPr>
        <c:txPr>
          <a:bodyPr rot="-60000000" spcFirstLastPara="1" vertOverflow="ellipsis" vert="horz" wrap="square" anchor="ctr" anchorCtr="1"/>
          <a:lstStyle/>
          <a:p>
            <a:pPr>
              <a:defRPr lang="ja-JP" sz="800" b="0" i="0" u="none" strike="noStrike" kern="1200" baseline="0">
                <a:solidFill>
                  <a:schemeClr val="tx1"/>
                </a:solidFill>
                <a:latin typeface="Verdana" charset="0"/>
                <a:ea typeface="Verdana" charset="0"/>
                <a:cs typeface="Verdana" charset="0"/>
              </a:defRPr>
            </a:pPr>
            <a:endParaRPr lang="ja-JP"/>
          </a:p>
        </c:txPr>
        <c:crossAx val="24670976"/>
        <c:crosses val="autoZero"/>
        <c:crossBetween val="between"/>
        <c:majorUnit val="50000"/>
      </c:valAx>
      <c:spPr>
        <a:noFill/>
        <a:ln w="3175">
          <a:solidFill>
            <a:schemeClr val="tx1"/>
          </a:solidFill>
        </a:ln>
        <a:effectLst/>
      </c:spPr>
    </c:plotArea>
    <c:legend>
      <c:legendPos val="t"/>
      <c:layout>
        <c:manualLayout>
          <c:xMode val="edge"/>
          <c:yMode val="edge"/>
          <c:x val="0.51368121428244395"/>
          <c:y val="0.134962055258803"/>
          <c:w val="0.40212553535939699"/>
          <c:h val="0.127053022753224"/>
        </c:manualLayout>
      </c:layout>
      <c:overlay val="1"/>
      <c:spPr>
        <a:noFill/>
        <a:ln>
          <a:noFill/>
        </a:ln>
        <a:effectLst/>
      </c:spPr>
      <c:txPr>
        <a:bodyPr rot="0" spcFirstLastPara="1" vertOverflow="ellipsis" vert="horz" wrap="square" anchor="ctr" anchorCtr="1"/>
        <a:lstStyle/>
        <a:p>
          <a:pPr>
            <a:defRPr lang="ja-JP" sz="8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050" b="1"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en-US" sz="1050" b="1" i="0" dirty="0">
                <a:latin typeface="Verdana" panose="020B0604030504040204" pitchFamily="34" charset="0"/>
                <a:ea typeface="Verdana" panose="020B0604030504040204" pitchFamily="34" charset="0"/>
                <a:cs typeface="Verdana" panose="020B0604030504040204" pitchFamily="34" charset="0"/>
              </a:rPr>
              <a:t>2. Non-alert rate</a:t>
            </a:r>
            <a:r>
              <a:rPr lang="en-US" sz="900" b="1" i="0" dirty="0">
                <a:latin typeface="Verdana" panose="020B0604030504040204" pitchFamily="34" charset="0"/>
                <a:ea typeface="Verdana" panose="020B0604030504040204" pitchFamily="34" charset="0"/>
                <a:cs typeface="Verdana" panose="020B0604030504040204" pitchFamily="34" charset="0"/>
              </a:rPr>
              <a:t> (delay time = 300ms)</a:t>
            </a:r>
          </a:p>
        </c:rich>
      </c:tx>
      <c:layout>
        <c:manualLayout>
          <c:xMode val="edge"/>
          <c:yMode val="edge"/>
          <c:x val="0.106888535619147"/>
          <c:y val="5.9327625040785502E-2"/>
        </c:manualLayout>
      </c:layout>
      <c:overlay val="0"/>
      <c:spPr>
        <a:noFill/>
        <a:ln>
          <a:noFill/>
        </a:ln>
        <a:effectLst/>
      </c:spPr>
    </c:title>
    <c:autoTitleDeleted val="0"/>
    <c:plotArea>
      <c:layout>
        <c:manualLayout>
          <c:layoutTarget val="inner"/>
          <c:xMode val="edge"/>
          <c:yMode val="edge"/>
          <c:x val="0.12613739919585501"/>
          <c:y val="0.14961066077660801"/>
          <c:w val="0.82777769524092504"/>
          <c:h val="0.675464859961183"/>
        </c:manualLayout>
      </c:layout>
      <c:lineChart>
        <c:grouping val="standard"/>
        <c:varyColors val="0"/>
        <c:ser>
          <c:idx val="0"/>
          <c:order val="0"/>
          <c:tx>
            <c:strRef>
              <c:f>Sheet1!$B$1</c:f>
              <c:strCache>
                <c:ptCount val="1"/>
                <c:pt idx="0">
                  <c:v>系列 2</c:v>
                </c:pt>
              </c:strCache>
            </c:strRef>
          </c:tx>
          <c:spPr>
            <a:ln w="19050" cap="rnd">
              <a:solidFill>
                <a:srgbClr val="000000"/>
              </a:solidFill>
              <a:round/>
            </a:ln>
            <a:effectLst/>
          </c:spPr>
          <c:marker>
            <c:symbol val="circle"/>
            <c:size val="7"/>
            <c:spPr>
              <a:solidFill>
                <a:srgbClr val="000000"/>
              </a:solidFill>
              <a:ln w="9525">
                <a:noFill/>
              </a:ln>
              <a:effectLst/>
            </c:spPr>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General</c:formatCode>
                <c:ptCount val="11"/>
                <c:pt idx="0">
                  <c:v>0</c:v>
                </c:pt>
                <c:pt idx="1">
                  <c:v>0</c:v>
                </c:pt>
                <c:pt idx="2">
                  <c:v>0</c:v>
                </c:pt>
                <c:pt idx="3">
                  <c:v>2</c:v>
                </c:pt>
                <c:pt idx="4">
                  <c:v>4</c:v>
                </c:pt>
                <c:pt idx="5">
                  <c:v>6</c:v>
                </c:pt>
                <c:pt idx="6">
                  <c:v>8</c:v>
                </c:pt>
                <c:pt idx="7">
                  <c:v>13</c:v>
                </c:pt>
                <c:pt idx="8">
                  <c:v>12.8</c:v>
                </c:pt>
                <c:pt idx="9">
                  <c:v>16</c:v>
                </c:pt>
                <c:pt idx="10">
                  <c:v>18</c:v>
                </c:pt>
              </c:numCache>
            </c:numRef>
          </c:val>
          <c:smooth val="0"/>
          <c:extLst xmlns:c16r2="http://schemas.microsoft.com/office/drawing/2015/06/chart">
            <c:ext xmlns:c16="http://schemas.microsoft.com/office/drawing/2014/chart" uri="{C3380CC4-5D6E-409C-BE32-E72D297353CC}">
              <c16:uniqueId val="{00000000-DAF1-49B8-812B-627FDB85C230}"/>
            </c:ext>
          </c:extLst>
        </c:ser>
        <c:dLbls>
          <c:showLegendKey val="0"/>
          <c:showVal val="0"/>
          <c:showCatName val="0"/>
          <c:showSerName val="0"/>
          <c:showPercent val="0"/>
          <c:showBubbleSize val="0"/>
        </c:dLbls>
        <c:marker val="1"/>
        <c:smooth val="0"/>
        <c:axId val="132145536"/>
        <c:axId val="132147840"/>
      </c:lineChart>
      <c:catAx>
        <c:axId val="132145536"/>
        <c:scaling>
          <c:orientation val="minMax"/>
        </c:scaling>
        <c:delete val="0"/>
        <c:axPos val="b"/>
        <c:title>
          <c:tx>
            <c:rich>
              <a:bodyPr rot="0" spcFirstLastPara="1" vertOverflow="ellipsis" vert="horz" wrap="square" anchor="ctr" anchorCtr="1"/>
              <a:lstStyle/>
              <a:p>
                <a:pPr>
                  <a:defRPr lang="ja-JP" sz="1050" b="0" i="0" u="none" strike="noStrike" kern="1200" baseline="0">
                    <a:solidFill>
                      <a:schemeClr val="tx1"/>
                    </a:solidFill>
                    <a:latin typeface="Verdana" charset="0"/>
                    <a:ea typeface="Meiryo UI" charset="-128"/>
                    <a:cs typeface="Arial" charset="0"/>
                  </a:defRPr>
                </a:pPr>
                <a:r>
                  <a:rPr lang="en-US" sz="1050" dirty="0">
                    <a:latin typeface="Meiryo UI" panose="020B0604030504040204" pitchFamily="50" charset="-128"/>
                  </a:rPr>
                  <a:t>GPS measurement error[m]</a:t>
                </a:r>
                <a:endParaRPr lang="ja-JP" sz="1050" dirty="0">
                  <a:latin typeface="Meiryo UI" panose="020B0604030504040204" pitchFamily="50" charset="-128"/>
                </a:endParaRPr>
              </a:p>
            </c:rich>
          </c:tx>
          <c:layout>
            <c:manualLayout>
              <c:xMode val="edge"/>
              <c:yMode val="edge"/>
              <c:x val="0.23280302489833801"/>
              <c:y val="0.92647363208679401"/>
            </c:manualLayout>
          </c:layout>
          <c:overlay val="0"/>
          <c:spPr>
            <a:noFill/>
            <a:ln>
              <a:noFill/>
            </a:ln>
            <a:effectLst/>
          </c:spPr>
        </c:title>
        <c:numFmt formatCode="General" sourceLinked="1"/>
        <c:majorTickMark val="none"/>
        <c:minorTickMark val="none"/>
        <c:tickLblPos val="nextTo"/>
        <c:spPr>
          <a:noFill/>
          <a:ln w="19050" cap="flat" cmpd="sng" algn="ctr">
            <a:solidFill>
              <a:srgbClr val="000000"/>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Verdana" charset="0"/>
                <a:ea typeface="Verdana" charset="0"/>
                <a:cs typeface="Verdana" charset="0"/>
              </a:defRPr>
            </a:pPr>
            <a:endParaRPr lang="ja-JP"/>
          </a:p>
        </c:txPr>
        <c:crossAx val="132147840"/>
        <c:crosses val="autoZero"/>
        <c:auto val="1"/>
        <c:lblAlgn val="ctr"/>
        <c:lblOffset val="100"/>
        <c:noMultiLvlLbl val="0"/>
      </c:catAx>
      <c:valAx>
        <c:axId val="132147840"/>
        <c:scaling>
          <c:orientation val="minMax"/>
        </c:scaling>
        <c:delete val="0"/>
        <c:axPos val="l"/>
        <c:majorGridlines>
          <c:spPr>
            <a:ln w="3175" cap="flat" cmpd="sng" algn="ctr">
              <a:solidFill>
                <a:srgbClr val="000000"/>
              </a:solidFill>
              <a:round/>
            </a:ln>
            <a:effectLst/>
          </c:spPr>
        </c:majorGridlines>
        <c:title>
          <c:tx>
            <c:rich>
              <a:bodyPr rot="-5400000" spcFirstLastPara="1" vertOverflow="ellipsis" vert="horz" wrap="square" anchor="ctr" anchorCtr="1"/>
              <a:lstStyle/>
              <a:p>
                <a:pPr>
                  <a:defRPr lang="ja-JP" sz="1050" b="0" i="0" u="none" strike="noStrike" kern="1200" baseline="0">
                    <a:solidFill>
                      <a:schemeClr val="tx1"/>
                    </a:solidFill>
                    <a:latin typeface="Verdana" charset="0"/>
                    <a:ea typeface="Meiryo UI" charset="-128"/>
                    <a:cs typeface="Arial" charset="0"/>
                  </a:defRPr>
                </a:pPr>
                <a:r>
                  <a:rPr lang="en-US" sz="1050" dirty="0">
                    <a:latin typeface="Meiryo UI" panose="020B0604030504040204" pitchFamily="50" charset="-128"/>
                  </a:rPr>
                  <a:t>Non-alert rate[%]</a:t>
                </a:r>
                <a:endParaRPr lang="ja-JP" sz="1050" dirty="0">
                  <a:latin typeface="Meiryo UI" panose="020B0604030504040204" pitchFamily="50" charset="-128"/>
                </a:endParaRPr>
              </a:p>
            </c:rich>
          </c:tx>
          <c:overlay val="0"/>
          <c:spPr>
            <a:noFill/>
            <a:ln>
              <a:noFill/>
            </a:ln>
            <a:effectLst/>
          </c:spPr>
        </c:title>
        <c:numFmt formatCode="General" sourceLinked="0"/>
        <c:majorTickMark val="none"/>
        <c:minorTickMark val="none"/>
        <c:tickLblPos val="nextTo"/>
        <c:spPr>
          <a:noFill/>
          <a:ln w="19050">
            <a:solidFill>
              <a:srgbClr val="000000"/>
            </a:solidFill>
          </a:ln>
          <a:effectLst/>
        </c:spPr>
        <c:txPr>
          <a:bodyPr rot="-60000000" spcFirstLastPara="1" vertOverflow="ellipsis" vert="horz" wrap="square" anchor="ctr" anchorCtr="1"/>
          <a:lstStyle/>
          <a:p>
            <a:pPr>
              <a:defRPr lang="ja-JP" sz="900" b="0" i="0" u="none" strike="noStrike" kern="1200" baseline="0">
                <a:solidFill>
                  <a:schemeClr val="tx1"/>
                </a:solidFill>
                <a:latin typeface="Verdana" charset="0"/>
                <a:ea typeface="Verdana" charset="0"/>
                <a:cs typeface="Verdana" charset="0"/>
              </a:defRPr>
            </a:pPr>
            <a:endParaRPr lang="ja-JP"/>
          </a:p>
        </c:txPr>
        <c:crossAx val="132145536"/>
        <c:crosses val="autoZero"/>
        <c:crossBetween val="midCat"/>
        <c:minorUnit val="5"/>
      </c:valAx>
      <c:spPr>
        <a:noFill/>
        <a:ln w="3175">
          <a:solidFill>
            <a:srgbClr val="000000"/>
          </a:solidFill>
        </a:ln>
        <a:effectLst/>
      </c:spPr>
    </c:plotArea>
    <c:plotVisOnly val="1"/>
    <c:dispBlanksAs val="gap"/>
    <c:showDLblsOverMax val="0"/>
  </c:chart>
  <c:spPr>
    <a:noFill/>
    <a:ln>
      <a:noFill/>
    </a:ln>
    <a:effectLst/>
  </c:spPr>
  <c:txPr>
    <a:bodyPr/>
    <a:lstStyle/>
    <a:p>
      <a:pPr>
        <a:defRPr sz="1200" b="0" i="0" baseline="0">
          <a:solidFill>
            <a:schemeClr val="tx1"/>
          </a:solidFill>
          <a:latin typeface="Verdana" charset="0"/>
          <a:ea typeface="Meiryo UI" charset="-128"/>
          <a:cs typeface="Arial" charset="0"/>
        </a:defRPr>
      </a:pPr>
      <a:endParaRPr lang="ja-JP"/>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800" b="1" i="0" u="none" strike="noStrike" kern="1200" spc="-10" baseline="0">
                <a:solidFill>
                  <a:schemeClr val="tx1"/>
                </a:solidFill>
                <a:latin typeface="+mn-lt"/>
                <a:ea typeface="+mn-ea"/>
                <a:cs typeface="+mn-cs"/>
              </a:defRPr>
            </a:pPr>
            <a:r>
              <a:rPr lang="en-US" altLang="ja-JP" sz="800" b="1" spc="-10" baseline="0" dirty="0">
                <a:solidFill>
                  <a:schemeClr val="tx1"/>
                </a:solidFill>
                <a:latin typeface="Meiryo UI" panose="020B0604030504040204" pitchFamily="50" charset="-128"/>
              </a:rPr>
              <a:t>Result of applying previous simulator in Shanghai</a:t>
            </a:r>
            <a:endParaRPr lang="ja-JP" altLang="en-US" sz="800" b="1" spc="-10" baseline="0" dirty="0">
              <a:solidFill>
                <a:schemeClr val="tx1"/>
              </a:solidFill>
              <a:latin typeface="Meiryo UI" panose="020B0604030504040204" pitchFamily="50" charset="-128"/>
            </a:endParaRPr>
          </a:p>
        </c:rich>
      </c:tx>
      <c:layout>
        <c:manualLayout>
          <c:xMode val="edge"/>
          <c:yMode val="edge"/>
          <c:x val="0.19107499939636999"/>
          <c:y val="1.16183778310999E-2"/>
        </c:manualLayout>
      </c:layout>
      <c:overlay val="0"/>
      <c:spPr>
        <a:noFill/>
        <a:ln>
          <a:noFill/>
        </a:ln>
        <a:effectLst/>
      </c:spPr>
    </c:title>
    <c:autoTitleDeleted val="0"/>
    <c:plotArea>
      <c:layout>
        <c:manualLayout>
          <c:layoutTarget val="inner"/>
          <c:xMode val="edge"/>
          <c:yMode val="edge"/>
          <c:x val="0.19411309248437"/>
          <c:y val="0.13015000828586901"/>
          <c:w val="0.75745565513623403"/>
          <c:h val="0.699788199560054"/>
        </c:manualLayout>
      </c:layout>
      <c:barChart>
        <c:barDir val="col"/>
        <c:grouping val="clustered"/>
        <c:varyColors val="0"/>
        <c:ser>
          <c:idx val="0"/>
          <c:order val="0"/>
          <c:tx>
            <c:strRef>
              <c:f>Sheet1!$B$1</c:f>
              <c:strCache>
                <c:ptCount val="1"/>
                <c:pt idx="0">
                  <c:v>Observed</c:v>
                </c:pt>
              </c:strCache>
            </c:strRef>
          </c:tx>
          <c:spPr>
            <a:solidFill>
              <a:srgbClr val="828282"/>
            </a:solidFill>
            <a:ln>
              <a:noFill/>
            </a:ln>
            <a:effectLst/>
          </c:spPr>
          <c:invertIfNegative val="0"/>
          <c:cat>
            <c:numRef>
              <c:f>Sheet1!$A$2:$A$25</c:f>
              <c:numCache>
                <c:formatCode>General</c:formatCode>
                <c:ptCount val="24"/>
                <c:pt idx="0" formatCode="h:mm">
                  <c:v>0.25</c:v>
                </c:pt>
                <c:pt idx="3" formatCode="h:mm">
                  <c:v>0.27083333333333298</c:v>
                </c:pt>
                <c:pt idx="6" formatCode="h:mm">
                  <c:v>0.29166666666666702</c:v>
                </c:pt>
                <c:pt idx="9" formatCode="h:mm">
                  <c:v>0.3125</c:v>
                </c:pt>
                <c:pt idx="12" formatCode="h:mm">
                  <c:v>0.33333333333333398</c:v>
                </c:pt>
                <c:pt idx="15" formatCode="h:mm">
                  <c:v>0.35416666666666702</c:v>
                </c:pt>
                <c:pt idx="18" formatCode="h:mm">
                  <c:v>0.375000000000001</c:v>
                </c:pt>
                <c:pt idx="21" formatCode="h:mm">
                  <c:v>0.39583333333333398</c:v>
                </c:pt>
              </c:numCache>
            </c:numRef>
          </c:cat>
          <c:val>
            <c:numRef>
              <c:f>Sheet1!$B$2:$B$25</c:f>
              <c:numCache>
                <c:formatCode>General</c:formatCode>
                <c:ptCount val="24"/>
                <c:pt idx="0">
                  <c:v>41000</c:v>
                </c:pt>
                <c:pt idx="1">
                  <c:v>50000</c:v>
                </c:pt>
                <c:pt idx="2">
                  <c:v>61000</c:v>
                </c:pt>
                <c:pt idx="3">
                  <c:v>88000</c:v>
                </c:pt>
                <c:pt idx="4">
                  <c:v>107000</c:v>
                </c:pt>
                <c:pt idx="5">
                  <c:v>125000</c:v>
                </c:pt>
                <c:pt idx="6">
                  <c:v>140000</c:v>
                </c:pt>
                <c:pt idx="7">
                  <c:v>149000</c:v>
                </c:pt>
                <c:pt idx="8">
                  <c:v>148000</c:v>
                </c:pt>
                <c:pt idx="9">
                  <c:v>147500</c:v>
                </c:pt>
                <c:pt idx="10">
                  <c:v>143000</c:v>
                </c:pt>
                <c:pt idx="11">
                  <c:v>141900</c:v>
                </c:pt>
                <c:pt idx="12">
                  <c:v>141900</c:v>
                </c:pt>
                <c:pt idx="13">
                  <c:v>141900</c:v>
                </c:pt>
                <c:pt idx="14">
                  <c:v>141800</c:v>
                </c:pt>
                <c:pt idx="15">
                  <c:v>141800</c:v>
                </c:pt>
                <c:pt idx="16">
                  <c:v>140000</c:v>
                </c:pt>
                <c:pt idx="17">
                  <c:v>135000</c:v>
                </c:pt>
                <c:pt idx="18">
                  <c:v>134000</c:v>
                </c:pt>
                <c:pt idx="19">
                  <c:v>132000</c:v>
                </c:pt>
                <c:pt idx="20">
                  <c:v>132000</c:v>
                </c:pt>
                <c:pt idx="21">
                  <c:v>130000</c:v>
                </c:pt>
                <c:pt idx="22">
                  <c:v>135000</c:v>
                </c:pt>
                <c:pt idx="23">
                  <c:v>137000</c:v>
                </c:pt>
              </c:numCache>
            </c:numRef>
          </c:val>
          <c:extLst xmlns:c16r2="http://schemas.microsoft.com/office/drawing/2015/06/chart">
            <c:ext xmlns:c16="http://schemas.microsoft.com/office/drawing/2014/chart" uri="{C3380CC4-5D6E-409C-BE32-E72D297353CC}">
              <c16:uniqueId val="{00000000-976F-4021-8534-BB510CE0DFE5}"/>
            </c:ext>
          </c:extLst>
        </c:ser>
        <c:ser>
          <c:idx val="1"/>
          <c:order val="1"/>
          <c:tx>
            <c:strRef>
              <c:f>Sheet1!$C$1</c:f>
              <c:strCache>
                <c:ptCount val="1"/>
                <c:pt idx="0">
                  <c:v>Simulation</c:v>
                </c:pt>
              </c:strCache>
            </c:strRef>
          </c:tx>
          <c:spPr>
            <a:solidFill>
              <a:schemeClr val="tx1"/>
            </a:solidFill>
            <a:ln>
              <a:noFill/>
            </a:ln>
            <a:effectLst/>
          </c:spPr>
          <c:invertIfNegative val="0"/>
          <c:cat>
            <c:numRef>
              <c:f>Sheet1!$A$2:$A$25</c:f>
              <c:numCache>
                <c:formatCode>General</c:formatCode>
                <c:ptCount val="24"/>
                <c:pt idx="0" formatCode="h:mm">
                  <c:v>0.25</c:v>
                </c:pt>
                <c:pt idx="3" formatCode="h:mm">
                  <c:v>0.27083333333333298</c:v>
                </c:pt>
                <c:pt idx="6" formatCode="h:mm">
                  <c:v>0.29166666666666702</c:v>
                </c:pt>
                <c:pt idx="9" formatCode="h:mm">
                  <c:v>0.3125</c:v>
                </c:pt>
                <c:pt idx="12" formatCode="h:mm">
                  <c:v>0.33333333333333398</c:v>
                </c:pt>
                <c:pt idx="15" formatCode="h:mm">
                  <c:v>0.35416666666666702</c:v>
                </c:pt>
                <c:pt idx="18" formatCode="h:mm">
                  <c:v>0.375000000000001</c:v>
                </c:pt>
                <c:pt idx="21" formatCode="h:mm">
                  <c:v>0.39583333333333398</c:v>
                </c:pt>
              </c:numCache>
            </c:numRef>
          </c:cat>
          <c:val>
            <c:numRef>
              <c:f>Sheet1!$C$2:$C$25</c:f>
              <c:numCache>
                <c:formatCode>General</c:formatCode>
                <c:ptCount val="24"/>
                <c:pt idx="0">
                  <c:v>32000</c:v>
                </c:pt>
                <c:pt idx="1">
                  <c:v>59000</c:v>
                </c:pt>
                <c:pt idx="2">
                  <c:v>72000</c:v>
                </c:pt>
                <c:pt idx="3">
                  <c:v>90000</c:v>
                </c:pt>
                <c:pt idx="4">
                  <c:v>107000</c:v>
                </c:pt>
                <c:pt idx="5">
                  <c:v>127000</c:v>
                </c:pt>
                <c:pt idx="6">
                  <c:v>138000</c:v>
                </c:pt>
                <c:pt idx="7">
                  <c:v>142000</c:v>
                </c:pt>
                <c:pt idx="8">
                  <c:v>138000</c:v>
                </c:pt>
                <c:pt idx="9">
                  <c:v>128000</c:v>
                </c:pt>
                <c:pt idx="10">
                  <c:v>112000</c:v>
                </c:pt>
                <c:pt idx="11">
                  <c:v>99000</c:v>
                </c:pt>
                <c:pt idx="12">
                  <c:v>76000</c:v>
                </c:pt>
                <c:pt idx="13">
                  <c:v>32000</c:v>
                </c:pt>
                <c:pt idx="14">
                  <c:v>16000</c:v>
                </c:pt>
                <c:pt idx="15">
                  <c:v>13000</c:v>
                </c:pt>
                <c:pt idx="16">
                  <c:v>12000</c:v>
                </c:pt>
                <c:pt idx="17">
                  <c:v>10000</c:v>
                </c:pt>
                <c:pt idx="18">
                  <c:v>8000</c:v>
                </c:pt>
                <c:pt idx="19">
                  <c:v>5000</c:v>
                </c:pt>
                <c:pt idx="20">
                  <c:v>4000</c:v>
                </c:pt>
                <c:pt idx="21">
                  <c:v>4000</c:v>
                </c:pt>
                <c:pt idx="22">
                  <c:v>4000</c:v>
                </c:pt>
                <c:pt idx="23">
                  <c:v>3000</c:v>
                </c:pt>
              </c:numCache>
            </c:numRef>
          </c:val>
          <c:extLst xmlns:c16r2="http://schemas.microsoft.com/office/drawing/2015/06/chart">
            <c:ext xmlns:c16="http://schemas.microsoft.com/office/drawing/2014/chart" uri="{C3380CC4-5D6E-409C-BE32-E72D297353CC}">
              <c16:uniqueId val="{00000001-976F-4021-8534-BB510CE0DFE5}"/>
            </c:ext>
          </c:extLst>
        </c:ser>
        <c:dLbls>
          <c:showLegendKey val="0"/>
          <c:showVal val="0"/>
          <c:showCatName val="0"/>
          <c:showSerName val="0"/>
          <c:showPercent val="0"/>
          <c:showBubbleSize val="0"/>
        </c:dLbls>
        <c:gapWidth val="120"/>
        <c:axId val="31978240"/>
        <c:axId val="31980160"/>
      </c:barChart>
      <c:catAx>
        <c:axId val="31978240"/>
        <c:scaling>
          <c:orientation val="minMax"/>
          <c:min val="0.25"/>
        </c:scaling>
        <c:delete val="0"/>
        <c:axPos val="b"/>
        <c:title>
          <c:tx>
            <c:rich>
              <a:bodyPr rot="0" spcFirstLastPara="1" vertOverflow="ellipsis" vert="horz" wrap="square" anchor="ctr" anchorCtr="1"/>
              <a:lstStyle/>
              <a:p>
                <a:pPr>
                  <a:defRPr lang="ja-JP" sz="800" b="0" i="0" u="none" strike="noStrike" kern="1200" baseline="0">
                    <a:solidFill>
                      <a:schemeClr val="tx1">
                        <a:lumMod val="65000"/>
                        <a:lumOff val="35000"/>
                      </a:schemeClr>
                    </a:solidFill>
                    <a:latin typeface="+mn-lt"/>
                    <a:ea typeface="+mn-ea"/>
                    <a:cs typeface="+mn-cs"/>
                  </a:defRPr>
                </a:pPr>
                <a:r>
                  <a:rPr lang="en-US" altLang="ja-JP" sz="800" dirty="0">
                    <a:latin typeface="Meiryo UI" panose="020B0604030504040204" pitchFamily="50" charset="-128"/>
                  </a:rPr>
                  <a:t>Time</a:t>
                </a:r>
                <a:endParaRPr lang="ja-JP" altLang="en-US" sz="800" dirty="0">
                  <a:latin typeface="Meiryo UI" panose="020B0604030504040204" pitchFamily="50" charset="-128"/>
                </a:endParaRPr>
              </a:p>
            </c:rich>
          </c:tx>
          <c:layout>
            <c:manualLayout>
              <c:xMode val="edge"/>
              <c:yMode val="edge"/>
              <c:x val="0.49347640464729298"/>
              <c:y val="0.90107580094844797"/>
            </c:manualLayout>
          </c:layout>
          <c:overlay val="0"/>
          <c:spPr>
            <a:noFill/>
            <a:ln>
              <a:noFill/>
            </a:ln>
            <a:effectLst/>
          </c:spPr>
        </c:title>
        <c:numFmt formatCode="h:mm"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lang="ja-JP" sz="800" b="0" i="0" u="none" strike="noStrike" kern="1200" baseline="0">
                <a:solidFill>
                  <a:schemeClr val="tx1"/>
                </a:solidFill>
                <a:latin typeface="Verdana" charset="0"/>
                <a:ea typeface="Verdana" charset="0"/>
                <a:cs typeface="Verdana" charset="0"/>
              </a:defRPr>
            </a:pPr>
            <a:endParaRPr lang="ja-JP"/>
          </a:p>
        </c:txPr>
        <c:crossAx val="31980160"/>
        <c:crosses val="autoZero"/>
        <c:auto val="1"/>
        <c:lblAlgn val="ctr"/>
        <c:lblOffset val="0"/>
        <c:noMultiLvlLbl val="0"/>
      </c:catAx>
      <c:valAx>
        <c:axId val="31980160"/>
        <c:scaling>
          <c:orientation val="minMax"/>
          <c:max val="200000"/>
        </c:scaling>
        <c:delete val="0"/>
        <c:axPos val="l"/>
        <c:majorGridlines>
          <c:spPr>
            <a:ln w="3175" cap="flat" cmpd="sng" algn="ctr">
              <a:solidFill>
                <a:schemeClr val="tx1"/>
              </a:solidFill>
              <a:round/>
            </a:ln>
            <a:effectLst/>
          </c:spPr>
        </c:majorGridlines>
        <c:title>
          <c:tx>
            <c:rich>
              <a:bodyPr rot="-5400000" spcFirstLastPara="1" vertOverflow="ellipsis" vert="horz" wrap="square" anchor="ctr" anchorCtr="1"/>
              <a:lstStyle/>
              <a:p>
                <a:pPr>
                  <a:defRPr lang="ja-JP" sz="800" b="0" i="0" u="none" strike="noStrike" kern="1200" baseline="0">
                    <a:solidFill>
                      <a:schemeClr val="tx1"/>
                    </a:solidFill>
                    <a:latin typeface="+mn-lt"/>
                    <a:ea typeface="+mn-ea"/>
                    <a:cs typeface="+mn-cs"/>
                  </a:defRPr>
                </a:pPr>
                <a:r>
                  <a:rPr lang="en-US" altLang="ja-JP" sz="800" dirty="0">
                    <a:solidFill>
                      <a:schemeClr val="tx1"/>
                    </a:solidFill>
                    <a:latin typeface="Meiryo UI" panose="020B0604030504040204" pitchFamily="50" charset="-128"/>
                  </a:rPr>
                  <a:t>Traffic Volume [vch.]</a:t>
                </a:r>
                <a:endParaRPr lang="ja-JP" altLang="en-US" sz="800" dirty="0">
                  <a:solidFill>
                    <a:schemeClr val="tx1"/>
                  </a:solidFill>
                  <a:latin typeface="Meiryo UI" panose="020B0604030504040204" pitchFamily="50" charset="-128"/>
                </a:endParaRPr>
              </a:p>
            </c:rich>
          </c:tx>
          <c:layout>
            <c:manualLayout>
              <c:xMode val="edge"/>
              <c:yMode val="edge"/>
              <c:x val="0"/>
              <c:y val="0.13748584024390001"/>
            </c:manualLayout>
          </c:layout>
          <c:overlay val="0"/>
          <c:spPr>
            <a:noFill/>
            <a:ln>
              <a:noFill/>
            </a:ln>
            <a:effectLst/>
          </c:spPr>
        </c:title>
        <c:numFmt formatCode="General" sourceLinked="1"/>
        <c:majorTickMark val="none"/>
        <c:minorTickMark val="none"/>
        <c:tickLblPos val="nextTo"/>
        <c:spPr>
          <a:noFill/>
          <a:ln w="19050">
            <a:solidFill>
              <a:schemeClr val="tx1"/>
            </a:solidFill>
          </a:ln>
          <a:effectLst/>
        </c:spPr>
        <c:txPr>
          <a:bodyPr rot="-60000000" spcFirstLastPara="1" vertOverflow="ellipsis" vert="horz" wrap="square" anchor="ctr" anchorCtr="1"/>
          <a:lstStyle/>
          <a:p>
            <a:pPr>
              <a:defRPr lang="ja-JP" sz="800" b="0" i="0" u="none" strike="noStrike" kern="1200" baseline="0">
                <a:solidFill>
                  <a:schemeClr val="tx1"/>
                </a:solidFill>
                <a:latin typeface="Verdana" charset="0"/>
                <a:ea typeface="Verdana" charset="0"/>
                <a:cs typeface="Verdana" charset="0"/>
              </a:defRPr>
            </a:pPr>
            <a:endParaRPr lang="ja-JP"/>
          </a:p>
        </c:txPr>
        <c:crossAx val="31978240"/>
        <c:crosses val="autoZero"/>
        <c:crossBetween val="between"/>
        <c:majorUnit val="50000"/>
      </c:valAx>
      <c:spPr>
        <a:noFill/>
        <a:ln w="3175">
          <a:solidFill>
            <a:schemeClr val="tx1"/>
          </a:solidFill>
        </a:ln>
        <a:effectLst/>
      </c:spPr>
    </c:plotArea>
    <c:legend>
      <c:legendPos val="t"/>
      <c:layout>
        <c:manualLayout>
          <c:xMode val="edge"/>
          <c:yMode val="edge"/>
          <c:x val="0.462919275995057"/>
          <c:y val="0.12775448401735301"/>
          <c:w val="0.53113107039533802"/>
          <c:h val="0.10967766833367799"/>
        </c:manualLayout>
      </c:layout>
      <c:overlay val="1"/>
      <c:spPr>
        <a:noFill/>
        <a:ln>
          <a:noFill/>
        </a:ln>
        <a:effectLst/>
      </c:spPr>
      <c:txPr>
        <a:bodyPr rot="0" spcFirstLastPara="1" vertOverflow="ellipsis" vert="horz" wrap="square" anchor="ctr" anchorCtr="1"/>
        <a:lstStyle/>
        <a:p>
          <a:pPr>
            <a:defRPr lang="ja-JP" sz="8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59925606186701"/>
          <c:y val="5.8074560293528997E-2"/>
          <c:w val="0.64112987775146102"/>
          <c:h val="0.73961265993439895"/>
        </c:manualLayout>
      </c:layout>
      <c:barChart>
        <c:barDir val="col"/>
        <c:grouping val="clustered"/>
        <c:varyColors val="0"/>
        <c:ser>
          <c:idx val="0"/>
          <c:order val="0"/>
          <c:tx>
            <c:strRef>
              <c:f>Sheet1!$B$1</c:f>
              <c:strCache>
                <c:ptCount val="1"/>
                <c:pt idx="0">
                  <c:v>DENSO</c:v>
                </c:pt>
              </c:strCache>
            </c:strRef>
          </c:tx>
          <c:spPr>
            <a:solidFill>
              <a:srgbClr val="DC0032"/>
            </a:solidFill>
            <a:ln>
              <a:noFill/>
            </a:ln>
            <a:effectLst/>
          </c:spPr>
          <c:invertIfNegative val="0"/>
          <c:cat>
            <c:numRef>
              <c:f>Sheet1!$A$2:$A$5</c:f>
              <c:numCache>
                <c:formatCode>General</c:formatCode>
                <c:ptCount val="4"/>
                <c:pt idx="0">
                  <c:v>2010</c:v>
                </c:pt>
                <c:pt idx="1">
                  <c:v>2012</c:v>
                </c:pt>
                <c:pt idx="2">
                  <c:v>2014</c:v>
                </c:pt>
                <c:pt idx="3">
                  <c:v>2016</c:v>
                </c:pt>
              </c:numCache>
            </c:numRef>
          </c:cat>
          <c:val>
            <c:numRef>
              <c:f>Sheet1!$B$2:$B$5</c:f>
              <c:numCache>
                <c:formatCode>General</c:formatCode>
                <c:ptCount val="4"/>
                <c:pt idx="0">
                  <c:v>3.2</c:v>
                </c:pt>
                <c:pt idx="1">
                  <c:v>3.5</c:v>
                </c:pt>
                <c:pt idx="2">
                  <c:v>4</c:v>
                </c:pt>
                <c:pt idx="3">
                  <c:v>4.5</c:v>
                </c:pt>
              </c:numCache>
            </c:numRef>
          </c:val>
          <c:extLst xmlns:c16r2="http://schemas.microsoft.com/office/drawing/2015/06/chart">
            <c:ext xmlns:c16="http://schemas.microsoft.com/office/drawing/2014/chart" uri="{C3380CC4-5D6E-409C-BE32-E72D297353CC}">
              <c16:uniqueId val="{00000000-8E8F-4E12-998E-DAE7AA335AB6}"/>
            </c:ext>
          </c:extLst>
        </c:ser>
        <c:ser>
          <c:idx val="1"/>
          <c:order val="1"/>
          <c:tx>
            <c:strRef>
              <c:f>Sheet1!$C$1</c:f>
              <c:strCache>
                <c:ptCount val="1"/>
                <c:pt idx="0">
                  <c:v>BOSCH</c:v>
                </c:pt>
              </c:strCache>
            </c:strRef>
          </c:tx>
          <c:spPr>
            <a:solidFill>
              <a:schemeClr val="tx1">
                <a:lumMod val="65000"/>
                <a:lumOff val="35000"/>
              </a:schemeClr>
            </a:solidFill>
            <a:ln>
              <a:noFill/>
            </a:ln>
            <a:effectLst/>
          </c:spPr>
          <c:invertIfNegative val="0"/>
          <c:cat>
            <c:numRef>
              <c:f>Sheet1!$A$2:$A$5</c:f>
              <c:numCache>
                <c:formatCode>General</c:formatCode>
                <c:ptCount val="4"/>
                <c:pt idx="0">
                  <c:v>2010</c:v>
                </c:pt>
                <c:pt idx="1">
                  <c:v>2012</c:v>
                </c:pt>
                <c:pt idx="2">
                  <c:v>2014</c:v>
                </c:pt>
                <c:pt idx="3">
                  <c:v>2016</c:v>
                </c:pt>
              </c:numCache>
            </c:numRef>
          </c:cat>
          <c:val>
            <c:numRef>
              <c:f>Sheet1!$C$2:$C$5</c:f>
              <c:numCache>
                <c:formatCode>General</c:formatCode>
                <c:ptCount val="4"/>
                <c:pt idx="0">
                  <c:v>4</c:v>
                </c:pt>
                <c:pt idx="1">
                  <c:v>4.5</c:v>
                </c:pt>
                <c:pt idx="2">
                  <c:v>4.3</c:v>
                </c:pt>
                <c:pt idx="3">
                  <c:v>4.2</c:v>
                </c:pt>
              </c:numCache>
            </c:numRef>
          </c:val>
          <c:extLst xmlns:c16r2="http://schemas.microsoft.com/office/drawing/2015/06/chart">
            <c:ext xmlns:c16="http://schemas.microsoft.com/office/drawing/2014/chart" uri="{C3380CC4-5D6E-409C-BE32-E72D297353CC}">
              <c16:uniqueId val="{00000001-8E8F-4E12-998E-DAE7AA335AB6}"/>
            </c:ext>
          </c:extLst>
        </c:ser>
        <c:ser>
          <c:idx val="2"/>
          <c:order val="2"/>
          <c:tx>
            <c:strRef>
              <c:f>Sheet1!$D$1</c:f>
              <c:strCache>
                <c:ptCount val="1"/>
                <c:pt idx="0">
                  <c:v>delphi</c:v>
                </c:pt>
              </c:strCache>
            </c:strRef>
          </c:tx>
          <c:spPr>
            <a:solidFill>
              <a:schemeClr val="bg1">
                <a:lumMod val="50000"/>
              </a:schemeClr>
            </a:solidFill>
            <a:ln>
              <a:noFill/>
            </a:ln>
            <a:effectLst/>
          </c:spPr>
          <c:invertIfNegative val="0"/>
          <c:cat>
            <c:numRef>
              <c:f>Sheet1!$A$2:$A$5</c:f>
              <c:numCache>
                <c:formatCode>General</c:formatCode>
                <c:ptCount val="4"/>
                <c:pt idx="0">
                  <c:v>2010</c:v>
                </c:pt>
                <c:pt idx="1">
                  <c:v>2012</c:v>
                </c:pt>
                <c:pt idx="2">
                  <c:v>2014</c:v>
                </c:pt>
                <c:pt idx="3">
                  <c:v>2016</c:v>
                </c:pt>
              </c:numCache>
            </c:numRef>
          </c:cat>
          <c:val>
            <c:numRef>
              <c:f>Sheet1!$D$2:$D$5</c:f>
              <c:numCache>
                <c:formatCode>General</c:formatCode>
                <c:ptCount val="4"/>
                <c:pt idx="0">
                  <c:v>2</c:v>
                </c:pt>
                <c:pt idx="1">
                  <c:v>2.1</c:v>
                </c:pt>
                <c:pt idx="2">
                  <c:v>2.5</c:v>
                </c:pt>
                <c:pt idx="3">
                  <c:v>3</c:v>
                </c:pt>
              </c:numCache>
            </c:numRef>
          </c:val>
          <c:extLst xmlns:c16r2="http://schemas.microsoft.com/office/drawing/2015/06/chart">
            <c:ext xmlns:c16="http://schemas.microsoft.com/office/drawing/2014/chart" uri="{C3380CC4-5D6E-409C-BE32-E72D297353CC}">
              <c16:uniqueId val="{00000002-8E8F-4E12-998E-DAE7AA335AB6}"/>
            </c:ext>
          </c:extLst>
        </c:ser>
        <c:ser>
          <c:idx val="3"/>
          <c:order val="3"/>
          <c:tx>
            <c:strRef>
              <c:f>Sheet1!$E$1</c:f>
              <c:strCache>
                <c:ptCount val="1"/>
                <c:pt idx="0">
                  <c:v>Valeo</c:v>
                </c:pt>
              </c:strCache>
            </c:strRef>
          </c:tx>
          <c:spPr>
            <a:solidFill>
              <a:schemeClr val="bg1">
                <a:lumMod val="75000"/>
              </a:schemeClr>
            </a:solidFill>
            <a:ln>
              <a:noFill/>
            </a:ln>
            <a:effectLst/>
          </c:spPr>
          <c:invertIfNegative val="0"/>
          <c:cat>
            <c:numRef>
              <c:f>Sheet1!$A$2:$A$5</c:f>
              <c:numCache>
                <c:formatCode>General</c:formatCode>
                <c:ptCount val="4"/>
                <c:pt idx="0">
                  <c:v>2010</c:v>
                </c:pt>
                <c:pt idx="1">
                  <c:v>2012</c:v>
                </c:pt>
                <c:pt idx="2">
                  <c:v>2014</c:v>
                </c:pt>
                <c:pt idx="3">
                  <c:v>2016</c:v>
                </c:pt>
              </c:numCache>
            </c:numRef>
          </c:cat>
          <c:val>
            <c:numRef>
              <c:f>Sheet1!$E$2:$E$5</c:f>
              <c:numCache>
                <c:formatCode>General</c:formatCode>
                <c:ptCount val="4"/>
                <c:pt idx="0">
                  <c:v>2.2000000000000002</c:v>
                </c:pt>
                <c:pt idx="1">
                  <c:v>2.5</c:v>
                </c:pt>
                <c:pt idx="2">
                  <c:v>2.9</c:v>
                </c:pt>
                <c:pt idx="3">
                  <c:v>3.5</c:v>
                </c:pt>
              </c:numCache>
            </c:numRef>
          </c:val>
          <c:extLst xmlns:c16r2="http://schemas.microsoft.com/office/drawing/2015/06/chart">
            <c:ext xmlns:c16="http://schemas.microsoft.com/office/drawing/2014/chart" uri="{C3380CC4-5D6E-409C-BE32-E72D297353CC}">
              <c16:uniqueId val="{00000003-8E8F-4E12-998E-DAE7AA335AB6}"/>
            </c:ext>
          </c:extLst>
        </c:ser>
        <c:dLbls>
          <c:showLegendKey val="0"/>
          <c:showVal val="0"/>
          <c:showCatName val="0"/>
          <c:showSerName val="0"/>
          <c:showPercent val="0"/>
          <c:showBubbleSize val="0"/>
        </c:dLbls>
        <c:gapWidth val="142"/>
        <c:overlap val="-15"/>
        <c:axId val="32076928"/>
        <c:axId val="32078464"/>
      </c:barChart>
      <c:catAx>
        <c:axId val="32076928"/>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crossAx val="32078464"/>
        <c:crosses val="autoZero"/>
        <c:auto val="1"/>
        <c:lblAlgn val="ctr"/>
        <c:lblOffset val="100"/>
        <c:noMultiLvlLbl val="0"/>
      </c:catAx>
      <c:valAx>
        <c:axId val="32078464"/>
        <c:scaling>
          <c:orientation val="minMax"/>
          <c:max val="5"/>
        </c:scaling>
        <c:delete val="0"/>
        <c:axPos val="l"/>
        <c:majorGridlines>
          <c:spPr>
            <a:ln w="3175" cap="flat" cmpd="sng" algn="ctr">
              <a:solidFill>
                <a:schemeClr val="tx1"/>
              </a:solidFill>
              <a:round/>
            </a:ln>
            <a:effectLst/>
          </c:spPr>
        </c:majorGridlines>
        <c:numFmt formatCode="General" sourceLinked="1"/>
        <c:majorTickMark val="none"/>
        <c:minorTickMark val="none"/>
        <c:tickLblPos val="nextTo"/>
        <c:spPr>
          <a:noFill/>
          <a:ln w="19050">
            <a:solidFill>
              <a:schemeClr val="tx1"/>
            </a:solidFill>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crossAx val="32076928"/>
        <c:crosses val="autoZero"/>
        <c:crossBetween val="between"/>
      </c:valAx>
      <c:spPr>
        <a:noFill/>
        <a:ln w="3175">
          <a:solidFill>
            <a:schemeClr val="tx1"/>
          </a:solidFill>
        </a:ln>
        <a:effectLst/>
      </c:spPr>
    </c:plotArea>
    <c:legend>
      <c:legendPos val="r"/>
      <c:layout>
        <c:manualLayout>
          <c:xMode val="edge"/>
          <c:yMode val="edge"/>
          <c:x val="0.763103562348044"/>
          <c:y val="0.122136893396969"/>
          <c:w val="0.19868241310899401"/>
          <c:h val="0.38589265349607699"/>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700221701029594E-2"/>
          <c:y val="5.8074560293528997E-2"/>
          <c:w val="0.67898971512068396"/>
          <c:h val="0.73961265993439895"/>
        </c:manualLayout>
      </c:layout>
      <c:barChart>
        <c:barDir val="col"/>
        <c:grouping val="clustered"/>
        <c:varyColors val="0"/>
        <c:ser>
          <c:idx val="0"/>
          <c:order val="0"/>
          <c:tx>
            <c:strRef>
              <c:f>Sheet1!$B$1</c:f>
              <c:strCache>
                <c:ptCount val="1"/>
                <c:pt idx="0">
                  <c:v>A</c:v>
                </c:pt>
              </c:strCache>
            </c:strRef>
          </c:tx>
          <c:spPr>
            <a:solidFill>
              <a:schemeClr val="accent1"/>
            </a:solidFill>
            <a:ln>
              <a:noFill/>
            </a:ln>
            <a:effectLst/>
          </c:spPr>
          <c:invertIfNegative val="0"/>
          <c:cat>
            <c:numRef>
              <c:f>Sheet1!$A$2</c:f>
              <c:numCache>
                <c:formatCode>General</c:formatCode>
                <c:ptCount val="1"/>
                <c:pt idx="0">
                  <c:v>2010</c:v>
                </c:pt>
              </c:numCache>
            </c:numRef>
          </c:cat>
          <c:val>
            <c:numRef>
              <c:f>Sheet1!$B$2</c:f>
              <c:numCache>
                <c:formatCode>General</c:formatCode>
                <c:ptCount val="1"/>
                <c:pt idx="0">
                  <c:v>3.2</c:v>
                </c:pt>
              </c:numCache>
            </c:numRef>
          </c:val>
          <c:extLst xmlns:c16r2="http://schemas.microsoft.com/office/drawing/2015/06/chart">
            <c:ext xmlns:c16="http://schemas.microsoft.com/office/drawing/2014/chart" uri="{C3380CC4-5D6E-409C-BE32-E72D297353CC}">
              <c16:uniqueId val="{00000000-C7AF-42E6-AD00-2769AE30F733}"/>
            </c:ext>
          </c:extLst>
        </c:ser>
        <c:ser>
          <c:idx val="1"/>
          <c:order val="1"/>
          <c:tx>
            <c:strRef>
              <c:f>Sheet1!$C$1</c:f>
              <c:strCache>
                <c:ptCount val="1"/>
                <c:pt idx="0">
                  <c:v>B</c:v>
                </c:pt>
              </c:strCache>
            </c:strRef>
          </c:tx>
          <c:spPr>
            <a:solidFill>
              <a:srgbClr val="828282"/>
            </a:solidFill>
            <a:ln>
              <a:noFill/>
            </a:ln>
            <a:effectLst/>
          </c:spPr>
          <c:invertIfNegative val="0"/>
          <c:cat>
            <c:numRef>
              <c:f>Sheet1!$A$2</c:f>
              <c:numCache>
                <c:formatCode>General</c:formatCode>
                <c:ptCount val="1"/>
                <c:pt idx="0">
                  <c:v>2010</c:v>
                </c:pt>
              </c:numCache>
            </c:numRef>
          </c:cat>
          <c:val>
            <c:numRef>
              <c:f>Sheet1!$C$2</c:f>
              <c:numCache>
                <c:formatCode>General</c:formatCode>
                <c:ptCount val="1"/>
                <c:pt idx="0">
                  <c:v>3.7</c:v>
                </c:pt>
              </c:numCache>
            </c:numRef>
          </c:val>
          <c:extLst xmlns:c16r2="http://schemas.microsoft.com/office/drawing/2015/06/chart">
            <c:ext xmlns:c16="http://schemas.microsoft.com/office/drawing/2014/chart" uri="{C3380CC4-5D6E-409C-BE32-E72D297353CC}">
              <c16:uniqueId val="{00000003-C7AF-42E6-AD00-2769AE30F733}"/>
            </c:ext>
          </c:extLst>
        </c:ser>
        <c:ser>
          <c:idx val="2"/>
          <c:order val="2"/>
          <c:tx>
            <c:strRef>
              <c:f>Sheet1!$D$1</c:f>
              <c:strCache>
                <c:ptCount val="1"/>
                <c:pt idx="0">
                  <c:v>C</c:v>
                </c:pt>
              </c:strCache>
            </c:strRef>
          </c:tx>
          <c:spPr>
            <a:solidFill>
              <a:srgbClr val="B9D7EB"/>
            </a:solidFill>
            <a:ln>
              <a:noFill/>
            </a:ln>
            <a:effectLst/>
          </c:spPr>
          <c:invertIfNegative val="0"/>
          <c:cat>
            <c:numRef>
              <c:f>Sheet1!$A$2</c:f>
              <c:numCache>
                <c:formatCode>General</c:formatCode>
                <c:ptCount val="1"/>
                <c:pt idx="0">
                  <c:v>2010</c:v>
                </c:pt>
              </c:numCache>
            </c:numRef>
          </c:cat>
          <c:val>
            <c:numRef>
              <c:f>Sheet1!$D$2</c:f>
              <c:numCache>
                <c:formatCode>General</c:formatCode>
                <c:ptCount val="1"/>
                <c:pt idx="0">
                  <c:v>2</c:v>
                </c:pt>
              </c:numCache>
            </c:numRef>
          </c:val>
          <c:extLst xmlns:c16r2="http://schemas.microsoft.com/office/drawing/2015/06/chart">
            <c:ext xmlns:c16="http://schemas.microsoft.com/office/drawing/2014/chart" uri="{C3380CC4-5D6E-409C-BE32-E72D297353CC}">
              <c16:uniqueId val="{00000004-C7AF-42E6-AD00-2769AE30F733}"/>
            </c:ext>
          </c:extLst>
        </c:ser>
        <c:ser>
          <c:idx val="3"/>
          <c:order val="3"/>
          <c:tx>
            <c:strRef>
              <c:f>Sheet1!$E$1</c:f>
              <c:strCache>
                <c:ptCount val="1"/>
                <c:pt idx="0">
                  <c:v>D</c:v>
                </c:pt>
              </c:strCache>
            </c:strRef>
          </c:tx>
          <c:spPr>
            <a:solidFill>
              <a:srgbClr val="34B78F"/>
            </a:solidFill>
            <a:ln>
              <a:noFill/>
            </a:ln>
            <a:effectLst/>
          </c:spPr>
          <c:invertIfNegative val="0"/>
          <c:cat>
            <c:numRef>
              <c:f>Sheet1!$A$2</c:f>
              <c:numCache>
                <c:formatCode>General</c:formatCode>
                <c:ptCount val="1"/>
                <c:pt idx="0">
                  <c:v>2010</c:v>
                </c:pt>
              </c:numCache>
            </c:numRef>
          </c:cat>
          <c:val>
            <c:numRef>
              <c:f>Sheet1!$E$2</c:f>
              <c:numCache>
                <c:formatCode>General</c:formatCode>
                <c:ptCount val="1"/>
                <c:pt idx="0">
                  <c:v>2.2000000000000002</c:v>
                </c:pt>
              </c:numCache>
            </c:numRef>
          </c:val>
          <c:extLst xmlns:c16r2="http://schemas.microsoft.com/office/drawing/2015/06/chart">
            <c:ext xmlns:c16="http://schemas.microsoft.com/office/drawing/2014/chart" uri="{C3380CC4-5D6E-409C-BE32-E72D297353CC}">
              <c16:uniqueId val="{00000007-C7AF-42E6-AD00-2769AE30F733}"/>
            </c:ext>
          </c:extLst>
        </c:ser>
        <c:ser>
          <c:idx val="4"/>
          <c:order val="4"/>
          <c:tx>
            <c:strRef>
              <c:f>Sheet1!$F$1</c:f>
              <c:strCache>
                <c:ptCount val="1"/>
                <c:pt idx="0">
                  <c:v>E</c:v>
                </c:pt>
              </c:strCache>
            </c:strRef>
          </c:tx>
          <c:spPr>
            <a:solidFill>
              <a:srgbClr val="A77BCA"/>
            </a:solidFill>
            <a:ln>
              <a:noFill/>
            </a:ln>
            <a:effectLst/>
          </c:spPr>
          <c:invertIfNegative val="0"/>
          <c:cat>
            <c:numRef>
              <c:f>Sheet1!$A$2</c:f>
              <c:numCache>
                <c:formatCode>General</c:formatCode>
                <c:ptCount val="1"/>
                <c:pt idx="0">
                  <c:v>2010</c:v>
                </c:pt>
              </c:numCache>
            </c:numRef>
          </c:cat>
          <c:val>
            <c:numRef>
              <c:f>Sheet1!$F$2</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8-C7AF-42E6-AD00-2769AE30F733}"/>
            </c:ext>
          </c:extLst>
        </c:ser>
        <c:ser>
          <c:idx val="5"/>
          <c:order val="5"/>
          <c:tx>
            <c:strRef>
              <c:f>Sheet1!$G$1</c:f>
              <c:strCache>
                <c:ptCount val="1"/>
                <c:pt idx="0">
                  <c:v>F</c:v>
                </c:pt>
              </c:strCache>
            </c:strRef>
          </c:tx>
          <c:spPr>
            <a:solidFill>
              <a:srgbClr val="0092BD"/>
            </a:solidFill>
            <a:ln>
              <a:noFill/>
            </a:ln>
            <a:effectLst/>
          </c:spPr>
          <c:invertIfNegative val="0"/>
          <c:cat>
            <c:numRef>
              <c:f>Sheet1!$A$2</c:f>
              <c:numCache>
                <c:formatCode>General</c:formatCode>
                <c:ptCount val="1"/>
                <c:pt idx="0">
                  <c:v>2010</c:v>
                </c:pt>
              </c:numCache>
            </c:numRef>
          </c:cat>
          <c:val>
            <c:numRef>
              <c:f>Sheet1!$G$2</c:f>
              <c:numCache>
                <c:formatCode>General</c:formatCode>
                <c:ptCount val="1"/>
                <c:pt idx="0">
                  <c:v>2.8</c:v>
                </c:pt>
              </c:numCache>
            </c:numRef>
          </c:val>
          <c:extLst xmlns:c16r2="http://schemas.microsoft.com/office/drawing/2015/06/chart">
            <c:ext xmlns:c16="http://schemas.microsoft.com/office/drawing/2014/chart" uri="{C3380CC4-5D6E-409C-BE32-E72D297353CC}">
              <c16:uniqueId val="{00000009-C7AF-42E6-AD00-2769AE30F733}"/>
            </c:ext>
          </c:extLst>
        </c:ser>
        <c:ser>
          <c:idx val="6"/>
          <c:order val="6"/>
          <c:tx>
            <c:strRef>
              <c:f>Sheet1!$H$1</c:f>
              <c:strCache>
                <c:ptCount val="1"/>
                <c:pt idx="0">
                  <c:v>G</c:v>
                </c:pt>
              </c:strCache>
            </c:strRef>
          </c:tx>
          <c:spPr>
            <a:solidFill>
              <a:srgbClr val="004386"/>
            </a:solidFill>
            <a:ln>
              <a:noFill/>
            </a:ln>
            <a:effectLst/>
          </c:spPr>
          <c:invertIfNegative val="0"/>
          <c:cat>
            <c:numRef>
              <c:f>Sheet1!$A$2</c:f>
              <c:numCache>
                <c:formatCode>General</c:formatCode>
                <c:ptCount val="1"/>
                <c:pt idx="0">
                  <c:v>2010</c:v>
                </c:pt>
              </c:numCache>
            </c:numRef>
          </c:cat>
          <c:val>
            <c:numRef>
              <c:f>Sheet1!$H$2</c:f>
              <c:numCache>
                <c:formatCode>General</c:formatCode>
                <c:ptCount val="1"/>
                <c:pt idx="0">
                  <c:v>2.5</c:v>
                </c:pt>
              </c:numCache>
            </c:numRef>
          </c:val>
          <c:extLst xmlns:c16r2="http://schemas.microsoft.com/office/drawing/2015/06/chart">
            <c:ext xmlns:c16="http://schemas.microsoft.com/office/drawing/2014/chart" uri="{C3380CC4-5D6E-409C-BE32-E72D297353CC}">
              <c16:uniqueId val="{0000000A-C7AF-42E6-AD00-2769AE30F733}"/>
            </c:ext>
          </c:extLst>
        </c:ser>
        <c:ser>
          <c:idx val="7"/>
          <c:order val="7"/>
          <c:tx>
            <c:strRef>
              <c:f>Sheet1!$I$1</c:f>
              <c:strCache>
                <c:ptCount val="1"/>
                <c:pt idx="0">
                  <c:v>H</c:v>
                </c:pt>
              </c:strCache>
            </c:strRef>
          </c:tx>
          <c:spPr>
            <a:solidFill>
              <a:srgbClr val="EF60A3"/>
            </a:solidFill>
            <a:ln>
              <a:noFill/>
            </a:ln>
            <a:effectLst/>
          </c:spPr>
          <c:invertIfNegative val="0"/>
          <c:cat>
            <c:numRef>
              <c:f>Sheet1!$A$2</c:f>
              <c:numCache>
                <c:formatCode>General</c:formatCode>
                <c:ptCount val="1"/>
                <c:pt idx="0">
                  <c:v>2010</c:v>
                </c:pt>
              </c:numCache>
            </c:numRef>
          </c:cat>
          <c:val>
            <c:numRef>
              <c:f>Sheet1!$I$2</c:f>
              <c:numCache>
                <c:formatCode>General</c:formatCode>
                <c:ptCount val="1"/>
                <c:pt idx="0">
                  <c:v>1.2</c:v>
                </c:pt>
              </c:numCache>
            </c:numRef>
          </c:val>
          <c:extLst xmlns:c16r2="http://schemas.microsoft.com/office/drawing/2015/06/chart">
            <c:ext xmlns:c16="http://schemas.microsoft.com/office/drawing/2014/chart" uri="{C3380CC4-5D6E-409C-BE32-E72D297353CC}">
              <c16:uniqueId val="{0000000B-C7AF-42E6-AD00-2769AE30F733}"/>
            </c:ext>
          </c:extLst>
        </c:ser>
        <c:dLbls>
          <c:showLegendKey val="0"/>
          <c:showVal val="0"/>
          <c:showCatName val="0"/>
          <c:showSerName val="0"/>
          <c:showPercent val="0"/>
          <c:showBubbleSize val="0"/>
        </c:dLbls>
        <c:gapWidth val="400"/>
        <c:overlap val="-69"/>
        <c:axId val="32640000"/>
        <c:axId val="32645888"/>
      </c:barChart>
      <c:catAx>
        <c:axId val="32640000"/>
        <c:scaling>
          <c:orientation val="minMax"/>
        </c:scaling>
        <c:delete val="0"/>
        <c:axPos val="b"/>
        <c:numFmt formatCode="General" sourceLinked="1"/>
        <c:majorTickMark val="none"/>
        <c:minorTickMark val="none"/>
        <c:tickLblPos val="nextTo"/>
        <c:spPr>
          <a:noFill/>
          <a:ln w="19050" cap="flat" cmpd="sng" algn="ctr">
            <a:solidFill>
              <a:srgbClr val="000000"/>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crossAx val="32645888"/>
        <c:crosses val="autoZero"/>
        <c:auto val="1"/>
        <c:lblAlgn val="ctr"/>
        <c:lblOffset val="100"/>
        <c:noMultiLvlLbl val="0"/>
      </c:catAx>
      <c:valAx>
        <c:axId val="32645888"/>
        <c:scaling>
          <c:orientation val="minMax"/>
          <c:max val="4.5"/>
        </c:scaling>
        <c:delete val="0"/>
        <c:axPos val="l"/>
        <c:majorGridlines>
          <c:spPr>
            <a:ln w="3175" cap="flat" cmpd="sng" algn="ctr">
              <a:solidFill>
                <a:srgbClr val="000000"/>
              </a:solidFill>
              <a:round/>
            </a:ln>
            <a:effectLst/>
          </c:spPr>
        </c:majorGridlines>
        <c:numFmt formatCode="General" sourceLinked="1"/>
        <c:majorTickMark val="none"/>
        <c:minorTickMark val="none"/>
        <c:tickLblPos val="nextTo"/>
        <c:spPr>
          <a:noFill/>
          <a:ln w="19050">
            <a:solidFill>
              <a:srgbClr val="000000"/>
            </a:solidFill>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crossAx val="32640000"/>
        <c:crosses val="autoZero"/>
        <c:crossBetween val="between"/>
      </c:valAx>
      <c:spPr>
        <a:noFill/>
        <a:ln w="3175">
          <a:solidFill>
            <a:srgbClr val="000000"/>
          </a:solidFill>
        </a:ln>
        <a:effectLst/>
      </c:spPr>
    </c:plotArea>
    <c:legend>
      <c:legendPos val="r"/>
      <c:layout>
        <c:manualLayout>
          <c:xMode val="edge"/>
          <c:yMode val="edge"/>
          <c:x val="0.84704985949132106"/>
          <c:y val="7.6027862279625602E-2"/>
          <c:w val="0.12200766045116"/>
          <c:h val="0.77178530699215397"/>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構成比</c:v>
                </c:pt>
              </c:strCache>
            </c:strRef>
          </c:tx>
          <c:spPr>
            <a:ln w="12700">
              <a:solidFill>
                <a:schemeClr val="bg1"/>
              </a:solidFill>
            </a:ln>
          </c:spPr>
          <c:dPt>
            <c:idx val="0"/>
            <c:bubble3D val="0"/>
            <c:spPr>
              <a:solidFill>
                <a:schemeClr val="bg2"/>
              </a:solidFill>
              <a:ln w="12700">
                <a:solidFill>
                  <a:schemeClr val="bg1"/>
                </a:solidFill>
              </a:ln>
              <a:effectLst/>
            </c:spPr>
            <c:extLst xmlns:c16r2="http://schemas.microsoft.com/office/drawing/2015/06/chart">
              <c:ext xmlns:c16="http://schemas.microsoft.com/office/drawing/2014/chart" uri="{C3380CC4-5D6E-409C-BE32-E72D297353CC}">
                <c16:uniqueId val="{00000001-D1D9-401A-98B4-99404DDDA0E4}"/>
              </c:ext>
            </c:extLst>
          </c:dPt>
          <c:dPt>
            <c:idx val="1"/>
            <c:bubble3D val="0"/>
            <c:spPr>
              <a:solidFill>
                <a:srgbClr val="727272"/>
              </a:solidFill>
              <a:ln w="12700">
                <a:solidFill>
                  <a:schemeClr val="bg1"/>
                </a:solidFill>
              </a:ln>
              <a:effectLst/>
            </c:spPr>
            <c:extLst xmlns:c16r2="http://schemas.microsoft.com/office/drawing/2015/06/chart">
              <c:ext xmlns:c16="http://schemas.microsoft.com/office/drawing/2014/chart" uri="{C3380CC4-5D6E-409C-BE32-E72D297353CC}">
                <c16:uniqueId val="{00000003-D1D9-401A-98B4-99404DDDA0E4}"/>
              </c:ext>
            </c:extLst>
          </c:dPt>
          <c:dPt>
            <c:idx val="2"/>
            <c:bubble3D val="0"/>
            <c:spPr>
              <a:solidFill>
                <a:srgbClr val="AAAAAA"/>
              </a:solidFill>
              <a:ln w="12700">
                <a:solidFill>
                  <a:schemeClr val="bg1"/>
                </a:solidFill>
              </a:ln>
              <a:effectLst/>
            </c:spPr>
            <c:extLst xmlns:c16r2="http://schemas.microsoft.com/office/drawing/2015/06/chart">
              <c:ext xmlns:c16="http://schemas.microsoft.com/office/drawing/2014/chart" uri="{C3380CC4-5D6E-409C-BE32-E72D297353CC}">
                <c16:uniqueId val="{00000005-D1D9-401A-98B4-99404DDDA0E4}"/>
              </c:ext>
            </c:extLst>
          </c:dPt>
          <c:dPt>
            <c:idx val="3"/>
            <c:bubble3D val="0"/>
            <c:spPr>
              <a:solidFill>
                <a:srgbClr val="D6D6D6"/>
              </a:solidFill>
              <a:ln w="12700">
                <a:solidFill>
                  <a:schemeClr val="bg1"/>
                </a:solidFill>
              </a:ln>
              <a:effectLst/>
            </c:spPr>
            <c:extLst xmlns:c16r2="http://schemas.microsoft.com/office/drawing/2015/06/chart">
              <c:ext xmlns:c16="http://schemas.microsoft.com/office/drawing/2014/chart" uri="{C3380CC4-5D6E-409C-BE32-E72D297353CC}">
                <c16:uniqueId val="{00000007-D1D9-401A-98B4-99404DDDA0E4}"/>
              </c:ext>
            </c:extLst>
          </c:dPt>
          <c:cat>
            <c:strRef>
              <c:f>Sheet1!$A$2:$A$5</c:f>
              <c:strCache>
                <c:ptCount val="4"/>
                <c:pt idx="0">
                  <c:v>DENSO</c:v>
                </c:pt>
                <c:pt idx="1">
                  <c:v>Company A</c:v>
                </c:pt>
                <c:pt idx="2">
                  <c:v>Company B</c:v>
                </c:pt>
                <c:pt idx="3">
                  <c:v>Company C</c:v>
                </c:pt>
              </c:strCache>
            </c:strRef>
          </c:cat>
          <c:val>
            <c:numRef>
              <c:f>Sheet1!$B$2:$B$5</c:f>
              <c:numCache>
                <c:formatCode>General</c:formatCode>
                <c:ptCount val="4"/>
                <c:pt idx="0">
                  <c:v>8.2000000000000011</c:v>
                </c:pt>
                <c:pt idx="1">
                  <c:v>3.2</c:v>
                </c:pt>
                <c:pt idx="2">
                  <c:v>1.4</c:v>
                </c:pt>
                <c:pt idx="3">
                  <c:v>0.8</c:v>
                </c:pt>
              </c:numCache>
            </c:numRef>
          </c:val>
          <c:extLst xmlns:c16r2="http://schemas.microsoft.com/office/drawing/2015/06/chart">
            <c:ext xmlns:c16="http://schemas.microsoft.com/office/drawing/2014/chart" uri="{C3380CC4-5D6E-409C-BE32-E72D297353CC}">
              <c16:uniqueId val="{00000008-D1D9-401A-98B4-99404DDDA0E4}"/>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1227281647253196"/>
          <c:y val="0.10410988937213"/>
          <c:w val="0.35123138038505097"/>
          <c:h val="0.51867173125378996"/>
        </c:manualLayout>
      </c:layout>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legend>
    <c:plotVisOnly val="1"/>
    <c:dispBlanksAs val="zero"/>
    <c:showDLblsOverMax val="0"/>
  </c:chart>
  <c:spPr>
    <a:noFill/>
    <a:ln>
      <a:noFill/>
    </a:ln>
    <a:effectLst/>
  </c:spPr>
  <c:txPr>
    <a:bodyPr/>
    <a:lstStyle/>
    <a:p>
      <a:pPr>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05237663532638"/>
          <c:y val="7.2750797815466103E-2"/>
          <c:w val="0.53792399532637103"/>
          <c:h val="0.85679916146883905"/>
        </c:manualLayout>
      </c:layout>
      <c:pieChart>
        <c:varyColors val="1"/>
        <c:ser>
          <c:idx val="0"/>
          <c:order val="0"/>
          <c:tx>
            <c:strRef>
              <c:f>Sheet1!$B$1</c:f>
              <c:strCache>
                <c:ptCount val="1"/>
                <c:pt idx="0">
                  <c:v>構成比</c:v>
                </c:pt>
              </c:strCache>
            </c:strRef>
          </c:tx>
          <c:spPr>
            <a:ln w="12700"/>
          </c:spPr>
          <c:dPt>
            <c:idx val="0"/>
            <c:bubble3D val="0"/>
            <c:spPr>
              <a:solidFill>
                <a:schemeClr val="bg2"/>
              </a:solidFill>
              <a:ln w="12700">
                <a:solidFill>
                  <a:schemeClr val="lt1"/>
                </a:solidFill>
              </a:ln>
              <a:effectLst/>
            </c:spPr>
            <c:extLst xmlns:c16r2="http://schemas.microsoft.com/office/drawing/2015/06/chart">
              <c:ext xmlns:c16="http://schemas.microsoft.com/office/drawing/2014/chart" uri="{C3380CC4-5D6E-409C-BE32-E72D297353CC}">
                <c16:uniqueId val="{00000001-D1D9-401A-98B4-99404DDDA0E4}"/>
              </c:ext>
            </c:extLst>
          </c:dPt>
          <c:dPt>
            <c:idx val="1"/>
            <c:bubble3D val="0"/>
            <c:spPr>
              <a:solidFill>
                <a:srgbClr val="828282"/>
              </a:solidFill>
              <a:ln w="12700">
                <a:solidFill>
                  <a:schemeClr val="lt1"/>
                </a:solidFill>
              </a:ln>
              <a:effectLst/>
            </c:spPr>
            <c:extLst xmlns:c16r2="http://schemas.microsoft.com/office/drawing/2015/06/chart">
              <c:ext xmlns:c16="http://schemas.microsoft.com/office/drawing/2014/chart" uri="{C3380CC4-5D6E-409C-BE32-E72D297353CC}">
                <c16:uniqueId val="{00000003-D1D9-401A-98B4-99404DDDA0E4}"/>
              </c:ext>
            </c:extLst>
          </c:dPt>
          <c:dPt>
            <c:idx val="2"/>
            <c:bubble3D val="0"/>
            <c:spPr>
              <a:solidFill>
                <a:srgbClr val="B9D7EB"/>
              </a:solidFill>
              <a:ln w="12700">
                <a:solidFill>
                  <a:schemeClr val="lt1"/>
                </a:solidFill>
              </a:ln>
              <a:effectLst/>
            </c:spPr>
            <c:extLst xmlns:c16r2="http://schemas.microsoft.com/office/drawing/2015/06/chart">
              <c:ext xmlns:c16="http://schemas.microsoft.com/office/drawing/2014/chart" uri="{C3380CC4-5D6E-409C-BE32-E72D297353CC}">
                <c16:uniqueId val="{00000005-D1D9-401A-98B4-99404DDDA0E4}"/>
              </c:ext>
            </c:extLst>
          </c:dPt>
          <c:dPt>
            <c:idx val="3"/>
            <c:bubble3D val="0"/>
            <c:spPr>
              <a:solidFill>
                <a:schemeClr val="accent2"/>
              </a:solidFill>
              <a:ln w="12700">
                <a:solidFill>
                  <a:schemeClr val="lt1"/>
                </a:solidFill>
              </a:ln>
              <a:effectLst/>
            </c:spPr>
            <c:extLst xmlns:c16r2="http://schemas.microsoft.com/office/drawing/2015/06/chart">
              <c:ext xmlns:c16="http://schemas.microsoft.com/office/drawing/2014/chart" uri="{C3380CC4-5D6E-409C-BE32-E72D297353CC}">
                <c16:uniqueId val="{00000007-D1D9-401A-98B4-99404DDDA0E4}"/>
              </c:ext>
            </c:extLst>
          </c:dPt>
          <c:dPt>
            <c:idx val="4"/>
            <c:bubble3D val="0"/>
            <c:spPr>
              <a:solidFill>
                <a:schemeClr val="accent3"/>
              </a:solidFill>
              <a:ln w="12700">
                <a:solidFill>
                  <a:schemeClr val="lt1"/>
                </a:solidFill>
              </a:ln>
              <a:effectLst/>
            </c:spPr>
            <c:extLst xmlns:c16r2="http://schemas.microsoft.com/office/drawing/2015/06/chart">
              <c:ext xmlns:c16="http://schemas.microsoft.com/office/drawing/2014/chart" uri="{C3380CC4-5D6E-409C-BE32-E72D297353CC}">
                <c16:uniqueId val="{00000009-BAB3-43B0-B900-69646380ADC4}"/>
              </c:ext>
            </c:extLst>
          </c:dPt>
          <c:dPt>
            <c:idx val="5"/>
            <c:bubble3D val="0"/>
            <c:spPr>
              <a:solidFill>
                <a:schemeClr val="accent4"/>
              </a:solidFill>
              <a:ln w="12700">
                <a:solidFill>
                  <a:schemeClr val="lt1"/>
                </a:solidFill>
              </a:ln>
              <a:effectLst/>
            </c:spPr>
            <c:extLst xmlns:c16r2="http://schemas.microsoft.com/office/drawing/2015/06/chart">
              <c:ext xmlns:c16="http://schemas.microsoft.com/office/drawing/2014/chart" uri="{C3380CC4-5D6E-409C-BE32-E72D297353CC}">
                <c16:uniqueId val="{0000000B-BAB3-43B0-B900-69646380ADC4}"/>
              </c:ext>
            </c:extLst>
          </c:dPt>
          <c:dPt>
            <c:idx val="6"/>
            <c:bubble3D val="0"/>
            <c:spPr>
              <a:solidFill>
                <a:schemeClr val="accent5"/>
              </a:solidFill>
              <a:ln w="12700">
                <a:solidFill>
                  <a:schemeClr val="lt1"/>
                </a:solidFill>
              </a:ln>
              <a:effectLst/>
            </c:spPr>
            <c:extLst xmlns:c16r2="http://schemas.microsoft.com/office/drawing/2015/06/chart">
              <c:ext xmlns:c16="http://schemas.microsoft.com/office/drawing/2014/chart" uri="{C3380CC4-5D6E-409C-BE32-E72D297353CC}">
                <c16:uniqueId val="{0000000D-BAB3-43B0-B900-69646380ADC4}"/>
              </c:ext>
            </c:extLst>
          </c:dPt>
          <c:dPt>
            <c:idx val="7"/>
            <c:bubble3D val="0"/>
            <c:spPr>
              <a:solidFill>
                <a:schemeClr val="accent6"/>
              </a:solidFill>
              <a:ln w="12700">
                <a:solidFill>
                  <a:schemeClr val="lt1"/>
                </a:solidFill>
              </a:ln>
              <a:effectLst/>
            </c:spPr>
            <c:extLst xmlns:c16r2="http://schemas.microsoft.com/office/drawing/2015/06/chart">
              <c:ext xmlns:c16="http://schemas.microsoft.com/office/drawing/2014/chart" uri="{C3380CC4-5D6E-409C-BE32-E72D297353CC}">
                <c16:uniqueId val="{0000000F-BAB3-43B0-B900-69646380ADC4}"/>
              </c:ext>
            </c:extLst>
          </c:dPt>
          <c:cat>
            <c:strRef>
              <c:f>Sheet1!$A$2:$A$9</c:f>
              <c:strCache>
                <c:ptCount val="8"/>
                <c:pt idx="0">
                  <c:v>USA</c:v>
                </c:pt>
                <c:pt idx="1">
                  <c:v>China</c:v>
                </c:pt>
                <c:pt idx="2">
                  <c:v>Thailand</c:v>
                </c:pt>
                <c:pt idx="3">
                  <c:v>Indonesia</c:v>
                </c:pt>
                <c:pt idx="4">
                  <c:v>Singapore</c:v>
                </c:pt>
                <c:pt idx="5">
                  <c:v>India</c:v>
                </c:pt>
                <c:pt idx="6">
                  <c:v>Germany</c:v>
                </c:pt>
                <c:pt idx="7">
                  <c:v>UK</c:v>
                </c:pt>
              </c:strCache>
            </c:strRef>
          </c:cat>
          <c:val>
            <c:numRef>
              <c:f>Sheet1!$B$2:$B$9</c:f>
              <c:numCache>
                <c:formatCode>General</c:formatCode>
                <c:ptCount val="8"/>
                <c:pt idx="0">
                  <c:v>30.5</c:v>
                </c:pt>
                <c:pt idx="1">
                  <c:v>24.7</c:v>
                </c:pt>
                <c:pt idx="2">
                  <c:v>16.8</c:v>
                </c:pt>
                <c:pt idx="3">
                  <c:v>9.2000000000000011</c:v>
                </c:pt>
                <c:pt idx="4">
                  <c:v>8.7000000000000011</c:v>
                </c:pt>
                <c:pt idx="5">
                  <c:v>4.5</c:v>
                </c:pt>
                <c:pt idx="6">
                  <c:v>3.1</c:v>
                </c:pt>
                <c:pt idx="7">
                  <c:v>2.5</c:v>
                </c:pt>
              </c:numCache>
            </c:numRef>
          </c:val>
          <c:extLst xmlns:c16r2="http://schemas.microsoft.com/office/drawing/2015/06/chart">
            <c:ext xmlns:c16="http://schemas.microsoft.com/office/drawing/2014/chart" uri="{C3380CC4-5D6E-409C-BE32-E72D297353CC}">
              <c16:uniqueId val="{00000008-D1D9-401A-98B4-99404DDDA0E4}"/>
            </c:ext>
          </c:extLst>
        </c:ser>
        <c:dLbls>
          <c:showLegendKey val="0"/>
          <c:showVal val="0"/>
          <c:showCatName val="0"/>
          <c:showSerName val="0"/>
          <c:showPercent val="0"/>
          <c:showBubbleSize val="0"/>
          <c:showLeaderLines val="0"/>
        </c:dLbls>
        <c:firstSliceAng val="0"/>
      </c:pieChart>
      <c:spPr>
        <a:noFill/>
        <a:ln>
          <a:noFill/>
        </a:ln>
        <a:effectLst/>
      </c:spPr>
    </c:plotArea>
    <c:legend>
      <c:legendPos val="tr"/>
      <c:layout>
        <c:manualLayout>
          <c:xMode val="edge"/>
          <c:yMode val="edge"/>
          <c:x val="0.66538644882433895"/>
          <c:y val="4.2388398342303603E-2"/>
          <c:w val="0.264217993424821"/>
          <c:h val="0.86481192018964104"/>
        </c:manualLayout>
      </c:layout>
      <c:overlay val="1"/>
      <c:spPr>
        <a:noFill/>
        <a:ln>
          <a:noFill/>
        </a:ln>
        <a:effectLst/>
      </c:spPr>
      <c:txPr>
        <a:bodyPr rot="0" spcFirstLastPara="1" vertOverflow="ellipsis" vert="horz" wrap="square" anchor="ctr" anchorCtr="1"/>
        <a:lstStyle/>
        <a:p>
          <a:pPr>
            <a:lnSpc>
              <a:spcPct val="100000"/>
            </a:lnSpc>
            <a:defRPr lang="ja-JP" sz="1000" b="0" i="0" u="none" strike="noStrike" kern="1200" baseline="0">
              <a:solidFill>
                <a:schemeClr val="tx1">
                  <a:lumMod val="65000"/>
                  <a:lumOff val="35000"/>
                </a:schemeClr>
              </a:solidFill>
              <a:latin typeface="+mn-lt"/>
              <a:ea typeface="+mn-ea"/>
              <a:cs typeface="+mn-cs"/>
            </a:defRPr>
          </a:pPr>
          <a:endParaRPr lang="ja-JP"/>
        </a:p>
      </c:txPr>
    </c:legend>
    <c:plotVisOnly val="1"/>
    <c:dispBlanksAs val="zero"/>
    <c:showDLblsOverMax val="0"/>
  </c:chart>
  <c:spPr>
    <a:noFill/>
    <a:ln>
      <a:noFill/>
    </a:ln>
    <a:effectLst/>
  </c:spPr>
  <c:txPr>
    <a:bodyPr/>
    <a:lstStyle/>
    <a:p>
      <a:pPr>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8805031446541E-2"/>
          <c:y val="0.115573414983728"/>
          <c:w val="0.91823899371069195"/>
          <c:h val="0.81936153698118996"/>
        </c:manualLayout>
      </c:layout>
      <c:pieChart>
        <c:varyColors val="1"/>
        <c:ser>
          <c:idx val="0"/>
          <c:order val="0"/>
          <c:tx>
            <c:strRef>
              <c:f>Sheet1!$B$1</c:f>
              <c:strCache>
                <c:ptCount val="1"/>
                <c:pt idx="0">
                  <c:v>構成比</c:v>
                </c:pt>
              </c:strCache>
            </c:strRef>
          </c:tx>
          <c:spPr>
            <a:ln w="6350">
              <a:solidFill>
                <a:srgbClr val="002060"/>
              </a:solidFill>
            </a:ln>
          </c:spPr>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6350" cap="flat" cmpd="sng" algn="ctr">
                <a:solidFill>
                  <a:srgbClr val="002060"/>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1-8F4A-4DD9-9036-2E31E89F0389}"/>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6350" cap="flat" cmpd="sng" algn="ctr">
                <a:solidFill>
                  <a:srgbClr val="002060"/>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3-8F4A-4DD9-9036-2E31E89F0389}"/>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6350" cap="flat" cmpd="sng" algn="ctr">
                <a:solidFill>
                  <a:srgbClr val="002060"/>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5-8F4A-4DD9-9036-2E31E89F0389}"/>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6350" cap="flat" cmpd="sng" algn="ctr">
                <a:solidFill>
                  <a:srgbClr val="002060"/>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7-8F4A-4DD9-9036-2E31E89F0389}"/>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6350" cap="flat" cmpd="sng" algn="ctr">
                <a:solidFill>
                  <a:srgbClr val="002060"/>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9-8F4A-4DD9-9036-2E31E89F0389}"/>
              </c:ext>
            </c:extLst>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6350" cap="flat" cmpd="sng" algn="ctr">
                <a:solidFill>
                  <a:srgbClr val="002060"/>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B-8F4A-4DD9-9036-2E31E89F0389}"/>
              </c:ext>
            </c:extLst>
          </c:dPt>
          <c:dPt>
            <c:idx val="6"/>
            <c:bubble3D val="0"/>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6350" cap="flat" cmpd="sng" algn="ctr">
                <a:solidFill>
                  <a:srgbClr val="002060"/>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D-8F4A-4DD9-9036-2E31E89F0389}"/>
              </c:ext>
            </c:extLst>
          </c:dPt>
          <c:dPt>
            <c:idx val="7"/>
            <c:bubble3D val="0"/>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w="6350" cap="flat" cmpd="sng" algn="ctr">
                <a:solidFill>
                  <a:srgbClr val="002060"/>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F-8F4A-4DD9-9036-2E31E89F0389}"/>
              </c:ext>
            </c:extLst>
          </c:dPt>
          <c:dLbls>
            <c:dLbl>
              <c:idx val="0"/>
              <c:layout>
                <c:manualLayout>
                  <c:x val="-0.20885870380584501"/>
                  <c:y val="0.219901345016698"/>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lang="ja-JP" sz="1400" b="1" i="0" u="none" strike="noStrike" kern="1200" baseline="0">
                      <a:solidFill>
                        <a:schemeClr val="tx1"/>
                      </a:solidFill>
                      <a:latin typeface="MS PGothic" charset="-128"/>
                      <a:ea typeface="MS PGothic" charset="-128"/>
                      <a:cs typeface="MS PGothic" charset="-128"/>
                    </a:defRPr>
                  </a:pPr>
                  <a:endParaRPr lang="ja-JP"/>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21777234462987499"/>
                      <c:h val="0.13090719691166999"/>
                    </c:manualLayout>
                  </c15:layout>
                </c:ext>
                <c:ext xmlns:c16="http://schemas.microsoft.com/office/drawing/2014/chart" uri="{C3380CC4-5D6E-409C-BE32-E72D297353CC}">
                  <c16:uniqueId val="{00000001-8F4A-4DD9-9036-2E31E89F0389}"/>
                </c:ext>
              </c:extLst>
            </c:dLbl>
            <c:dLbl>
              <c:idx val="1"/>
              <c:layout>
                <c:manualLayout>
                  <c:x val="-0.193047241137491"/>
                  <c:y val="-0.14695670823248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lang="ja-JP" sz="1400" b="1" i="0" u="none" strike="noStrike" kern="1200" baseline="0">
                      <a:solidFill>
                        <a:schemeClr val="tx1"/>
                      </a:solidFill>
                      <a:latin typeface="MS PGothic" charset="-128"/>
                      <a:ea typeface="MS PGothic" charset="-128"/>
                      <a:cs typeface="MS PGothic" charset="-128"/>
                    </a:defRPr>
                  </a:pPr>
                  <a:endParaRPr lang="ja-JP"/>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25459298842031602"/>
                      <c:h val="0.162035601580931"/>
                    </c:manualLayout>
                  </c15:layout>
                </c:ext>
                <c:ext xmlns:c16="http://schemas.microsoft.com/office/drawing/2014/chart" uri="{C3380CC4-5D6E-409C-BE32-E72D297353CC}">
                  <c16:uniqueId val="{00000003-8F4A-4DD9-9036-2E31E89F0389}"/>
                </c:ext>
              </c:extLst>
            </c:dLbl>
            <c:dLbl>
              <c:idx val="2"/>
              <c:layout>
                <c:manualLayout>
                  <c:x val="0.20399157841194401"/>
                  <c:y val="-0.19209943115087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lang="ja-JP" sz="1400" b="1" i="0" u="none" strike="noStrike" kern="1200" baseline="0">
                      <a:solidFill>
                        <a:schemeClr val="tx1"/>
                      </a:solidFill>
                      <a:latin typeface="MS PGothic" charset="-128"/>
                      <a:ea typeface="MS PGothic" charset="-128"/>
                      <a:cs typeface="MS PGothic" charset="-128"/>
                    </a:defRPr>
                  </a:pPr>
                  <a:endParaRPr lang="ja-JP"/>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24551084066479401"/>
                      <c:h val="0.16722366902580801"/>
                    </c:manualLayout>
                  </c15:layout>
                </c:ext>
                <c:ext xmlns:c16="http://schemas.microsoft.com/office/drawing/2014/chart" uri="{C3380CC4-5D6E-409C-BE32-E72D297353CC}">
                  <c16:uniqueId val="{00000005-8F4A-4DD9-9036-2E31E89F0389}"/>
                </c:ext>
              </c:extLst>
            </c:dLbl>
            <c:dLbl>
              <c:idx val="3"/>
              <c:layout>
                <c:manualLayout>
                  <c:x val="0.14672177281820301"/>
                  <c:y val="3.8709519286742801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25083478271219101"/>
                      <c:h val="0.121543347937539"/>
                    </c:manualLayout>
                  </c15:layout>
                </c:ext>
                <c:ext xmlns:c16="http://schemas.microsoft.com/office/drawing/2014/chart" uri="{C3380CC4-5D6E-409C-BE32-E72D297353CC}">
                  <c16:uniqueId val="{00000007-8F4A-4DD9-9036-2E31E89F0389}"/>
                </c:ext>
              </c:extLst>
            </c:dLbl>
            <c:dLbl>
              <c:idx val="4"/>
              <c:layout>
                <c:manualLayout>
                  <c:x val="0.19329154486716299"/>
                  <c:y val="0.18108030270535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lang="ja-JP" sz="1200" b="1" i="0" u="none" strike="noStrike" kern="1200" baseline="0">
                      <a:solidFill>
                        <a:schemeClr val="tx1"/>
                      </a:solidFill>
                      <a:latin typeface="MS PGothic" charset="-128"/>
                      <a:ea typeface="MS PGothic" charset="-128"/>
                      <a:cs typeface="MS PGothic" charset="-128"/>
                    </a:defRPr>
                  </a:pPr>
                  <a:endParaRPr lang="ja-JP"/>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F4A-4DD9-9036-2E31E89F0389}"/>
                </c:ext>
              </c:extLst>
            </c:dLbl>
            <c:dLbl>
              <c:idx val="5"/>
              <c:layout>
                <c:manualLayout>
                  <c:x val="0.13324889194164199"/>
                  <c:y val="0.16766077392077"/>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lang="ja-JP" sz="1000" b="0" i="0" u="none" strike="noStrike" kern="1200" baseline="0">
                      <a:solidFill>
                        <a:schemeClr val="tx1"/>
                      </a:solidFill>
                      <a:latin typeface="MS PGothic" charset="-128"/>
                      <a:ea typeface="MS PGothic" charset="-128"/>
                      <a:cs typeface="MS PGothic" charset="-128"/>
                    </a:defRPr>
                  </a:pPr>
                  <a:endParaRPr lang="ja-JP"/>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15525220131754899"/>
                      <c:h val="0.111621475331148"/>
                    </c:manualLayout>
                  </c15:layout>
                </c:ext>
                <c:ext xmlns:c16="http://schemas.microsoft.com/office/drawing/2014/chart" uri="{C3380CC4-5D6E-409C-BE32-E72D297353CC}">
                  <c16:uniqueId val="{0000000B-8F4A-4DD9-9036-2E31E89F0389}"/>
                </c:ext>
              </c:extLst>
            </c:dLbl>
            <c:dLbl>
              <c:idx val="6"/>
              <c:layout>
                <c:manualLayout>
                  <c:x val="4.1691684308214801E-2"/>
                  <c:y val="2.4766281646700802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tx1"/>
                      </a:solidFill>
                      <a:latin typeface="MS PGothic" charset="-128"/>
                      <a:ea typeface="MS PGothic" charset="-128"/>
                      <a:cs typeface="MS PGothic" charset="-128"/>
                    </a:defRPr>
                  </a:pPr>
                  <a:endParaRPr lang="ja-JP"/>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F4A-4DD9-9036-2E31E89F0389}"/>
                </c:ext>
              </c:extLst>
            </c:dLbl>
            <c:dLbl>
              <c:idx val="7"/>
              <c:layout>
                <c:manualLayout>
                  <c:x val="0.23341404752709799"/>
                  <c:y val="6.7444876783398194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tx1"/>
                      </a:solidFill>
                      <a:latin typeface="MS PGothic" charset="-128"/>
                      <a:ea typeface="MS PGothic" charset="-128"/>
                      <a:cs typeface="MS PGothic" charset="-128"/>
                    </a:defRPr>
                  </a:pPr>
                  <a:endParaRPr lang="ja-JP"/>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F4A-4DD9-9036-2E31E89F038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lang="ja-JP" sz="1400" b="1" i="0" u="none" strike="noStrike" kern="1200" baseline="0">
                    <a:solidFill>
                      <a:schemeClr val="tx1"/>
                    </a:solidFill>
                    <a:latin typeface="MS PGothic" charset="-128"/>
                    <a:ea typeface="MS PGothic" charset="-128"/>
                    <a:cs typeface="MS PGothic" charset="-128"/>
                  </a:defRPr>
                </a:pPr>
                <a:endParaRPr lang="ja-JP"/>
              </a:p>
            </c:txPr>
            <c:dLblPos val="ct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Sheet1!$A$2:$A$9</c:f>
              <c:strCache>
                <c:ptCount val="8"/>
                <c:pt idx="0">
                  <c:v>アメリカ</c:v>
                </c:pt>
                <c:pt idx="1">
                  <c:v>中国</c:v>
                </c:pt>
                <c:pt idx="2">
                  <c:v>タイ</c:v>
                </c:pt>
                <c:pt idx="3">
                  <c:v>インドネシア</c:v>
                </c:pt>
                <c:pt idx="4">
                  <c:v>シンガポール</c:v>
                </c:pt>
                <c:pt idx="5">
                  <c:v>インド</c:v>
                </c:pt>
                <c:pt idx="6">
                  <c:v>ドイツ</c:v>
                </c:pt>
                <c:pt idx="7">
                  <c:v>イギリス</c:v>
                </c:pt>
              </c:strCache>
            </c:strRef>
          </c:cat>
          <c:val>
            <c:numRef>
              <c:f>Sheet1!$B$2:$B$9</c:f>
              <c:numCache>
                <c:formatCode>General</c:formatCode>
                <c:ptCount val="8"/>
                <c:pt idx="0">
                  <c:v>30.5</c:v>
                </c:pt>
                <c:pt idx="1">
                  <c:v>24.7</c:v>
                </c:pt>
                <c:pt idx="2">
                  <c:v>16.8</c:v>
                </c:pt>
                <c:pt idx="3">
                  <c:v>9.2000000000000011</c:v>
                </c:pt>
                <c:pt idx="4">
                  <c:v>8.7000000000000011</c:v>
                </c:pt>
                <c:pt idx="5">
                  <c:v>4.5</c:v>
                </c:pt>
                <c:pt idx="6">
                  <c:v>3.1</c:v>
                </c:pt>
                <c:pt idx="7">
                  <c:v>2.5</c:v>
                </c:pt>
              </c:numCache>
            </c:numRef>
          </c:val>
          <c:extLst xmlns:c16r2="http://schemas.microsoft.com/office/drawing/2015/06/chart">
            <c:ext xmlns:c16="http://schemas.microsoft.com/office/drawing/2014/chart" uri="{C3380CC4-5D6E-409C-BE32-E72D297353CC}">
              <c16:uniqueId val="{00000010-8F4A-4DD9-9036-2E31E89F0389}"/>
            </c:ext>
          </c:extLst>
        </c:ser>
        <c:dLbls>
          <c:showLegendKey val="0"/>
          <c:showVal val="1"/>
          <c:showCatName val="1"/>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ja-JP"/>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spPr>
      <a:ln w="9525" cap="flat" cmpd="sng" algn="ctr">
        <a:solidFill>
          <a:schemeClr val="tx2">
            <a:lumMod val="40000"/>
            <a:lumOff val="60000"/>
          </a:schemeClr>
        </a:solidFill>
        <a:round/>
      </a:ln>
    </cs:spPr>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0.48275</cdr:x>
      <cdr:y>0.09209</cdr:y>
    </cdr:from>
    <cdr:to>
      <cdr:x>0.63677</cdr:x>
      <cdr:y>0.17012</cdr:y>
    </cdr:to>
    <cdr:sp macro="" textlink="">
      <cdr:nvSpPr>
        <cdr:cNvPr id="2" name="フリーフォーム 1"/>
        <cdr:cNvSpPr/>
      </cdr:nvSpPr>
      <cdr:spPr>
        <a:xfrm xmlns:a="http://schemas.openxmlformats.org/drawingml/2006/main">
          <a:off x="1541291" y="225425"/>
          <a:ext cx="491744" cy="191008"/>
        </a:xfrm>
        <a:custGeom xmlns:a="http://schemas.openxmlformats.org/drawingml/2006/main">
          <a:avLst/>
          <a:gdLst>
            <a:gd name="connsiteX0" fmla="*/ 0 w 491744"/>
            <a:gd name="connsiteY0" fmla="*/ 191008 h 191008"/>
            <a:gd name="connsiteX1" fmla="*/ 195072 w 491744"/>
            <a:gd name="connsiteY1" fmla="*/ 0 h 191008"/>
            <a:gd name="connsiteX2" fmla="*/ 491744 w 491744"/>
            <a:gd name="connsiteY2" fmla="*/ 0 h 191008"/>
          </a:gdLst>
          <a:ahLst/>
          <a:cxnLst>
            <a:cxn ang="0">
              <a:pos x="connsiteX0" y="connsiteY0"/>
            </a:cxn>
            <a:cxn ang="0">
              <a:pos x="connsiteX1" y="connsiteY1"/>
            </a:cxn>
            <a:cxn ang="0">
              <a:pos x="connsiteX2" y="connsiteY2"/>
            </a:cxn>
          </a:cxnLst>
          <a:rect l="l" t="t" r="r" b="b"/>
          <a:pathLst>
            <a:path w="491744" h="191008">
              <a:moveTo>
                <a:pt x="0" y="191008"/>
              </a:moveTo>
              <a:lnTo>
                <a:pt x="195072" y="0"/>
              </a:lnTo>
              <a:lnTo>
                <a:pt x="491744" y="0"/>
              </a:lnTo>
            </a:path>
          </a:pathLst>
        </a:custGeom>
        <a:noFill xmlns:a="http://schemas.openxmlformats.org/drawingml/2006/main"/>
        <a:ln xmlns:a="http://schemas.openxmlformats.org/drawingml/2006/main" w="9525">
          <a:solidFill>
            <a:schemeClr val="tx1"/>
          </a:solidFill>
          <a:headEnd type="triangle"/>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ja-JP" dirty="0"/>
        </a:p>
      </cdr:txBody>
    </cdr:sp>
  </cdr:relSizeAnchor>
</c:userShapes>
</file>

<file path=ppt/drawings/drawing2.xml><?xml version="1.0" encoding="utf-8"?>
<c:userShapes xmlns:c="http://schemas.openxmlformats.org/drawingml/2006/chart">
  <cdr:relSizeAnchor xmlns:cdr="http://schemas.openxmlformats.org/drawingml/2006/chartDrawing">
    <cdr:from>
      <cdr:x>0.33206</cdr:x>
      <cdr:y>0.05906</cdr:y>
    </cdr:from>
    <cdr:to>
      <cdr:x>0.47312</cdr:x>
      <cdr:y>0.12728</cdr:y>
    </cdr:to>
    <cdr:sp macro="" textlink="">
      <cdr:nvSpPr>
        <cdr:cNvPr id="2" name="フリーフォーム 1"/>
        <cdr:cNvSpPr/>
      </cdr:nvSpPr>
      <cdr:spPr>
        <a:xfrm xmlns:a="http://schemas.openxmlformats.org/drawingml/2006/main">
          <a:off x="1016527" y="112696"/>
          <a:ext cx="431800" cy="130175"/>
        </a:xfrm>
        <a:custGeom xmlns:a="http://schemas.openxmlformats.org/drawingml/2006/main">
          <a:avLst/>
          <a:gdLst>
            <a:gd name="connsiteX0" fmla="*/ 0 w 431800"/>
            <a:gd name="connsiteY0" fmla="*/ 0 h 130175"/>
            <a:gd name="connsiteX1" fmla="*/ 431800 w 431800"/>
            <a:gd name="connsiteY1" fmla="*/ 0 h 130175"/>
            <a:gd name="connsiteX2" fmla="*/ 431800 w 431800"/>
            <a:gd name="connsiteY2" fmla="*/ 130175 h 130175"/>
          </a:gdLst>
          <a:ahLst/>
          <a:cxnLst>
            <a:cxn ang="0">
              <a:pos x="connsiteX0" y="connsiteY0"/>
            </a:cxn>
            <a:cxn ang="0">
              <a:pos x="connsiteX1" y="connsiteY1"/>
            </a:cxn>
            <a:cxn ang="0">
              <a:pos x="connsiteX2" y="connsiteY2"/>
            </a:cxn>
          </a:cxnLst>
          <a:rect l="l" t="t" r="r" b="b"/>
          <a:pathLst>
            <a:path w="431800" h="130175">
              <a:moveTo>
                <a:pt x="0" y="0"/>
              </a:moveTo>
              <a:lnTo>
                <a:pt x="431800" y="0"/>
              </a:lnTo>
              <a:lnTo>
                <a:pt x="431800" y="130175"/>
              </a:lnTo>
            </a:path>
          </a:pathLst>
        </a:custGeom>
        <a:noFill xmlns:a="http://schemas.openxmlformats.org/drawingml/2006/main"/>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ja-JP"/>
        </a:p>
      </cdr:txBody>
    </cdr:sp>
  </cdr:relSizeAnchor>
</c:userShapes>
</file>

<file path=ppt/drawings/drawing3.xml><?xml version="1.0" encoding="utf-8"?>
<c:userShapes xmlns:c="http://schemas.openxmlformats.org/drawingml/2006/chart">
  <cdr:relSizeAnchor xmlns:cdr="http://schemas.openxmlformats.org/drawingml/2006/chartDrawing">
    <cdr:from>
      <cdr:x>0.48275</cdr:x>
      <cdr:y>0.09209</cdr:y>
    </cdr:from>
    <cdr:to>
      <cdr:x>0.63677</cdr:x>
      <cdr:y>0.17012</cdr:y>
    </cdr:to>
    <cdr:sp macro="" textlink="">
      <cdr:nvSpPr>
        <cdr:cNvPr id="2" name="フリーフォーム 1"/>
        <cdr:cNvSpPr/>
      </cdr:nvSpPr>
      <cdr:spPr>
        <a:xfrm xmlns:a="http://schemas.openxmlformats.org/drawingml/2006/main">
          <a:off x="1541291" y="225425"/>
          <a:ext cx="491744" cy="191008"/>
        </a:xfrm>
        <a:custGeom xmlns:a="http://schemas.openxmlformats.org/drawingml/2006/main">
          <a:avLst/>
          <a:gdLst>
            <a:gd name="connsiteX0" fmla="*/ 0 w 491744"/>
            <a:gd name="connsiteY0" fmla="*/ 191008 h 191008"/>
            <a:gd name="connsiteX1" fmla="*/ 195072 w 491744"/>
            <a:gd name="connsiteY1" fmla="*/ 0 h 191008"/>
            <a:gd name="connsiteX2" fmla="*/ 491744 w 491744"/>
            <a:gd name="connsiteY2" fmla="*/ 0 h 191008"/>
          </a:gdLst>
          <a:ahLst/>
          <a:cxnLst>
            <a:cxn ang="0">
              <a:pos x="connsiteX0" y="connsiteY0"/>
            </a:cxn>
            <a:cxn ang="0">
              <a:pos x="connsiteX1" y="connsiteY1"/>
            </a:cxn>
            <a:cxn ang="0">
              <a:pos x="connsiteX2" y="connsiteY2"/>
            </a:cxn>
          </a:cxnLst>
          <a:rect l="l" t="t" r="r" b="b"/>
          <a:pathLst>
            <a:path w="491744" h="191008">
              <a:moveTo>
                <a:pt x="0" y="191008"/>
              </a:moveTo>
              <a:lnTo>
                <a:pt x="195072" y="0"/>
              </a:lnTo>
              <a:lnTo>
                <a:pt x="491744" y="0"/>
              </a:lnTo>
            </a:path>
          </a:pathLst>
        </a:custGeom>
        <a:noFill xmlns:a="http://schemas.openxmlformats.org/drawingml/2006/main"/>
        <a:ln xmlns:a="http://schemas.openxmlformats.org/drawingml/2006/main" w="9525">
          <a:solidFill>
            <a:schemeClr val="tx1"/>
          </a:solidFill>
          <a:headEnd type="triangle"/>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ja-JP" dirty="0"/>
        </a:p>
      </cdr:txBody>
    </cdr:sp>
  </cdr:relSizeAnchor>
  <cdr:relSizeAnchor xmlns:cdr="http://schemas.openxmlformats.org/drawingml/2006/chartDrawing">
    <cdr:from>
      <cdr:x>0.28734</cdr:x>
      <cdr:y>0.09768</cdr:y>
    </cdr:from>
    <cdr:to>
      <cdr:x>0.44136</cdr:x>
      <cdr:y>0.17571</cdr:y>
    </cdr:to>
    <cdr:sp macro="" textlink="">
      <cdr:nvSpPr>
        <cdr:cNvPr id="3" name="フリーフォーム 2"/>
        <cdr:cNvSpPr/>
      </cdr:nvSpPr>
      <cdr:spPr>
        <a:xfrm xmlns:a="http://schemas.openxmlformats.org/drawingml/2006/main" flipH="1">
          <a:off x="917413" y="239118"/>
          <a:ext cx="491747" cy="191012"/>
        </a:xfrm>
        <a:custGeom xmlns:a="http://schemas.openxmlformats.org/drawingml/2006/main">
          <a:avLst/>
          <a:gdLst>
            <a:gd name="connsiteX0" fmla="*/ 0 w 491744"/>
            <a:gd name="connsiteY0" fmla="*/ 191008 h 191008"/>
            <a:gd name="connsiteX1" fmla="*/ 195072 w 491744"/>
            <a:gd name="connsiteY1" fmla="*/ 0 h 191008"/>
            <a:gd name="connsiteX2" fmla="*/ 491744 w 491744"/>
            <a:gd name="connsiteY2" fmla="*/ 0 h 191008"/>
          </a:gdLst>
          <a:ahLst/>
          <a:cxnLst>
            <a:cxn ang="0">
              <a:pos x="connsiteX0" y="connsiteY0"/>
            </a:cxn>
            <a:cxn ang="0">
              <a:pos x="connsiteX1" y="connsiteY1"/>
            </a:cxn>
            <a:cxn ang="0">
              <a:pos x="connsiteX2" y="connsiteY2"/>
            </a:cxn>
          </a:cxnLst>
          <a:rect l="l" t="t" r="r" b="b"/>
          <a:pathLst>
            <a:path w="491744" h="191008">
              <a:moveTo>
                <a:pt x="0" y="191008"/>
              </a:moveTo>
              <a:lnTo>
                <a:pt x="195072" y="0"/>
              </a:lnTo>
              <a:lnTo>
                <a:pt x="491744" y="0"/>
              </a:lnTo>
            </a:path>
          </a:pathLst>
        </a:custGeom>
        <a:noFill xmlns:a="http://schemas.openxmlformats.org/drawingml/2006/main"/>
        <a:ln xmlns:a="http://schemas.openxmlformats.org/drawingml/2006/main" w="9525">
          <a:solidFill>
            <a:schemeClr val="tx1"/>
          </a:solidFill>
          <a:headEnd type="triangle"/>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ja-JP"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92335" cy="341087"/>
          </a:xfrm>
          <a:prstGeom prst="rect">
            <a:avLst/>
          </a:prstGeom>
        </p:spPr>
        <p:txBody>
          <a:bodyPr vert="horz" lIns="91979" tIns="45990" rIns="91979" bIns="45990" rtlCol="0"/>
          <a:lstStyle>
            <a:lvl1pPr algn="l">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5610477" y="0"/>
            <a:ext cx="4293929" cy="341087"/>
          </a:xfrm>
          <a:prstGeom prst="rect">
            <a:avLst/>
          </a:prstGeom>
        </p:spPr>
        <p:txBody>
          <a:bodyPr vert="horz" lIns="91979" tIns="45990" rIns="91979" bIns="45990" rtlCol="0"/>
          <a:lstStyle>
            <a:lvl1pPr algn="r">
              <a:defRPr sz="1200"/>
            </a:lvl1pPr>
          </a:lstStyle>
          <a:p>
            <a:fld id="{A7640E48-A5E0-5041-9B48-F1CC1125BC09}" type="datetimeFigureOut">
              <a:rPr kumimoji="1" lang="ja-JP" altLang="en-US" smtClean="0">
                <a:latin typeface="Meiryo UI" panose="020B0604030504040204" pitchFamily="50" charset="-128"/>
                <a:ea typeface="Meiryo UI" panose="020B0604030504040204" pitchFamily="50" charset="-128"/>
              </a:rPr>
              <a:pPr/>
              <a:t>2018/3/23</a:t>
            </a:fld>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6453413"/>
            <a:ext cx="4292335" cy="341087"/>
          </a:xfrm>
          <a:prstGeom prst="rect">
            <a:avLst/>
          </a:prstGeom>
        </p:spPr>
        <p:txBody>
          <a:bodyPr vert="horz" lIns="91979" tIns="45990" rIns="91979" bIns="45990" rtlCol="0" anchor="b"/>
          <a:lstStyle>
            <a:lvl1pPr algn="l">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5610477" y="6453413"/>
            <a:ext cx="4293929" cy="341087"/>
          </a:xfrm>
          <a:prstGeom prst="rect">
            <a:avLst/>
          </a:prstGeom>
        </p:spPr>
        <p:txBody>
          <a:bodyPr vert="horz" lIns="91979" tIns="45990" rIns="91979" bIns="45990" rtlCol="0" anchor="b"/>
          <a:lstStyle>
            <a:lvl1pPr algn="r">
              <a:defRPr sz="1200"/>
            </a:lvl1pPr>
          </a:lstStyle>
          <a:p>
            <a:fld id="{A07F573A-01BF-2B44-8976-5E6A2AEC1848}" type="slidenum">
              <a:rPr kumimoji="1" lang="ja-JP" altLang="en-US" smtClean="0">
                <a:latin typeface="Meiryo UI" panose="020B0604030504040204" pitchFamily="50" charset="-128"/>
                <a:ea typeface="Meiryo UI" panose="020B0604030504040204" pitchFamily="50" charset="-128"/>
              </a:rPr>
              <a:pPr/>
              <a:t>‹#›</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0004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292599" cy="340983"/>
          </a:xfrm>
          <a:prstGeom prst="rect">
            <a:avLst/>
          </a:prstGeom>
        </p:spPr>
        <p:txBody>
          <a:bodyPr vert="horz" lIns="91179" tIns="45589" rIns="91179" bIns="45589"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5611683" y="1"/>
            <a:ext cx="4292599" cy="340983"/>
          </a:xfrm>
          <a:prstGeom prst="rect">
            <a:avLst/>
          </a:prstGeom>
        </p:spPr>
        <p:txBody>
          <a:bodyPr vert="horz" lIns="91179" tIns="45589" rIns="91179" bIns="45589" rtlCol="0"/>
          <a:lstStyle>
            <a:lvl1pPr algn="r">
              <a:defRPr sz="1200">
                <a:latin typeface="Meiryo UI" panose="020B0604030504040204" pitchFamily="50" charset="-128"/>
                <a:ea typeface="Meiryo UI" panose="020B0604030504040204" pitchFamily="50" charset="-128"/>
              </a:defRPr>
            </a:lvl1pPr>
          </a:lstStyle>
          <a:p>
            <a:fld id="{5C5FCEE9-5451-724E-8226-661F248CEFD0}" type="datetimeFigureOut">
              <a:rPr lang="ja-JP" altLang="en-US" smtClean="0"/>
              <a:pPr/>
              <a:t>2018/3/23</a:t>
            </a:fld>
            <a:endParaRPr lang="ja-JP" altLang="en-US" dirty="0"/>
          </a:p>
        </p:txBody>
      </p:sp>
      <p:sp>
        <p:nvSpPr>
          <p:cNvPr id="4" name="スライド イメージ プレースホルダー 3"/>
          <p:cNvSpPr>
            <a:spLocks noGrp="1" noRot="1" noChangeAspect="1"/>
          </p:cNvSpPr>
          <p:nvPr>
            <p:ph type="sldImg" idx="2"/>
          </p:nvPr>
        </p:nvSpPr>
        <p:spPr>
          <a:xfrm>
            <a:off x="3427413" y="849313"/>
            <a:ext cx="3051175" cy="2292350"/>
          </a:xfrm>
          <a:prstGeom prst="rect">
            <a:avLst/>
          </a:prstGeom>
          <a:noFill/>
          <a:ln w="12700">
            <a:solidFill>
              <a:prstClr val="black"/>
            </a:solidFill>
          </a:ln>
        </p:spPr>
        <p:txBody>
          <a:bodyPr vert="horz" lIns="91179" tIns="45589" rIns="91179" bIns="45589" rtlCol="0" anchor="ctr"/>
          <a:lstStyle/>
          <a:p>
            <a:endParaRPr lang="ja-JP" altLang="en-US" dirty="0"/>
          </a:p>
        </p:txBody>
      </p:sp>
      <p:sp>
        <p:nvSpPr>
          <p:cNvPr id="5" name="ノート プレースホルダー 4"/>
          <p:cNvSpPr>
            <a:spLocks noGrp="1"/>
          </p:cNvSpPr>
          <p:nvPr>
            <p:ph type="body" sz="quarter" idx="3"/>
          </p:nvPr>
        </p:nvSpPr>
        <p:spPr>
          <a:xfrm>
            <a:off x="990601" y="3269973"/>
            <a:ext cx="7924800" cy="2676002"/>
          </a:xfrm>
          <a:prstGeom prst="rect">
            <a:avLst/>
          </a:prstGeom>
        </p:spPr>
        <p:txBody>
          <a:bodyPr vert="horz" lIns="91179" tIns="45589" rIns="91179" bIns="4558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6453520"/>
            <a:ext cx="4292599" cy="340982"/>
          </a:xfrm>
          <a:prstGeom prst="rect">
            <a:avLst/>
          </a:prstGeom>
        </p:spPr>
        <p:txBody>
          <a:bodyPr vert="horz" lIns="91179" tIns="45589" rIns="91179" bIns="45589"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5611683" y="6453520"/>
            <a:ext cx="4292599" cy="340982"/>
          </a:xfrm>
          <a:prstGeom prst="rect">
            <a:avLst/>
          </a:prstGeom>
        </p:spPr>
        <p:txBody>
          <a:bodyPr vert="horz" lIns="91179" tIns="45589" rIns="91179" bIns="45589" rtlCol="0" anchor="b"/>
          <a:lstStyle>
            <a:lvl1pPr algn="r">
              <a:defRPr sz="1200">
                <a:latin typeface="Meiryo UI" panose="020B0604030504040204" pitchFamily="50" charset="-128"/>
                <a:ea typeface="Meiryo UI" panose="020B0604030504040204" pitchFamily="50" charset="-128"/>
              </a:defRPr>
            </a:lvl1pPr>
          </a:lstStyle>
          <a:p>
            <a:fld id="{B66F3448-3337-A740-B29C-9F6778ED4FC7}" type="slidenum">
              <a:rPr lang="ja-JP" altLang="en-US" smtClean="0"/>
              <a:pPr/>
              <a:t>‹#›</a:t>
            </a:fld>
            <a:endParaRPr lang="ja-JP" altLang="en-US" dirty="0"/>
          </a:p>
        </p:txBody>
      </p:sp>
    </p:spTree>
    <p:extLst>
      <p:ext uri="{BB962C8B-B14F-4D97-AF65-F5344CB8AC3E}">
        <p14:creationId xmlns:p14="http://schemas.microsoft.com/office/powerpoint/2010/main" val="8330243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1</a:t>
            </a:fld>
            <a:endParaRPr kumimoji="1" lang="ja-JP" altLang="en-US" dirty="0"/>
          </a:p>
        </p:txBody>
      </p:sp>
    </p:spTree>
    <p:extLst>
      <p:ext uri="{BB962C8B-B14F-4D97-AF65-F5344CB8AC3E}">
        <p14:creationId xmlns:p14="http://schemas.microsoft.com/office/powerpoint/2010/main" val="268944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10</a:t>
            </a:fld>
            <a:endParaRPr kumimoji="1" lang="ja-JP" altLang="en-US" dirty="0"/>
          </a:p>
        </p:txBody>
      </p:sp>
    </p:spTree>
    <p:extLst>
      <p:ext uri="{BB962C8B-B14F-4D97-AF65-F5344CB8AC3E}">
        <p14:creationId xmlns:p14="http://schemas.microsoft.com/office/powerpoint/2010/main" val="12129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11</a:t>
            </a:fld>
            <a:endParaRPr kumimoji="1" lang="ja-JP" altLang="en-US" dirty="0"/>
          </a:p>
        </p:txBody>
      </p:sp>
    </p:spTree>
    <p:extLst>
      <p:ext uri="{BB962C8B-B14F-4D97-AF65-F5344CB8AC3E}">
        <p14:creationId xmlns:p14="http://schemas.microsoft.com/office/powerpoint/2010/main" val="1989867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12</a:t>
            </a:fld>
            <a:endParaRPr kumimoji="1" lang="ja-JP" altLang="en-US" dirty="0"/>
          </a:p>
        </p:txBody>
      </p:sp>
    </p:spTree>
    <p:extLst>
      <p:ext uri="{BB962C8B-B14F-4D97-AF65-F5344CB8AC3E}">
        <p14:creationId xmlns:p14="http://schemas.microsoft.com/office/powerpoint/2010/main" val="933397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13</a:t>
            </a:fld>
            <a:endParaRPr kumimoji="1" lang="ja-JP" altLang="en-US" dirty="0"/>
          </a:p>
        </p:txBody>
      </p:sp>
    </p:spTree>
    <p:extLst>
      <p:ext uri="{BB962C8B-B14F-4D97-AF65-F5344CB8AC3E}">
        <p14:creationId xmlns:p14="http://schemas.microsoft.com/office/powerpoint/2010/main" val="240715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14</a:t>
            </a:fld>
            <a:endParaRPr kumimoji="1" lang="ja-JP" altLang="en-US" dirty="0"/>
          </a:p>
        </p:txBody>
      </p:sp>
    </p:spTree>
    <p:extLst>
      <p:ext uri="{BB962C8B-B14F-4D97-AF65-F5344CB8AC3E}">
        <p14:creationId xmlns:p14="http://schemas.microsoft.com/office/powerpoint/2010/main" val="2000508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15</a:t>
            </a:fld>
            <a:endParaRPr kumimoji="1" lang="ja-JP" altLang="en-US" dirty="0"/>
          </a:p>
        </p:txBody>
      </p:sp>
    </p:spTree>
    <p:extLst>
      <p:ext uri="{BB962C8B-B14F-4D97-AF65-F5344CB8AC3E}">
        <p14:creationId xmlns:p14="http://schemas.microsoft.com/office/powerpoint/2010/main" val="1534550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16</a:t>
            </a:fld>
            <a:endParaRPr kumimoji="1" lang="ja-JP" altLang="en-US" dirty="0"/>
          </a:p>
        </p:txBody>
      </p:sp>
    </p:spTree>
    <p:extLst>
      <p:ext uri="{BB962C8B-B14F-4D97-AF65-F5344CB8AC3E}">
        <p14:creationId xmlns:p14="http://schemas.microsoft.com/office/powerpoint/2010/main" val="2050834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17</a:t>
            </a:fld>
            <a:endParaRPr kumimoji="1" lang="ja-JP" altLang="en-US" dirty="0"/>
          </a:p>
        </p:txBody>
      </p:sp>
    </p:spTree>
    <p:extLst>
      <p:ext uri="{BB962C8B-B14F-4D97-AF65-F5344CB8AC3E}">
        <p14:creationId xmlns:p14="http://schemas.microsoft.com/office/powerpoint/2010/main" val="1254822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18</a:t>
            </a:fld>
            <a:endParaRPr kumimoji="1" lang="ja-JP" altLang="en-US" dirty="0"/>
          </a:p>
        </p:txBody>
      </p:sp>
    </p:spTree>
    <p:extLst>
      <p:ext uri="{BB962C8B-B14F-4D97-AF65-F5344CB8AC3E}">
        <p14:creationId xmlns:p14="http://schemas.microsoft.com/office/powerpoint/2010/main" val="1520461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19</a:t>
            </a:fld>
            <a:endParaRPr kumimoji="1" lang="ja-JP" altLang="en-US" dirty="0"/>
          </a:p>
        </p:txBody>
      </p:sp>
    </p:spTree>
    <p:extLst>
      <p:ext uri="{BB962C8B-B14F-4D97-AF65-F5344CB8AC3E}">
        <p14:creationId xmlns:p14="http://schemas.microsoft.com/office/powerpoint/2010/main" val="1492565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2</a:t>
            </a:fld>
            <a:endParaRPr kumimoji="1" lang="ja-JP" altLang="en-US" dirty="0"/>
          </a:p>
        </p:txBody>
      </p:sp>
    </p:spTree>
    <p:extLst>
      <p:ext uri="{BB962C8B-B14F-4D97-AF65-F5344CB8AC3E}">
        <p14:creationId xmlns:p14="http://schemas.microsoft.com/office/powerpoint/2010/main" val="1808750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20</a:t>
            </a:fld>
            <a:endParaRPr kumimoji="1" lang="ja-JP" altLang="en-US" dirty="0"/>
          </a:p>
        </p:txBody>
      </p:sp>
    </p:spTree>
    <p:extLst>
      <p:ext uri="{BB962C8B-B14F-4D97-AF65-F5344CB8AC3E}">
        <p14:creationId xmlns:p14="http://schemas.microsoft.com/office/powerpoint/2010/main" val="789087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21</a:t>
            </a:fld>
            <a:endParaRPr kumimoji="1" lang="ja-JP" altLang="en-US" dirty="0"/>
          </a:p>
        </p:txBody>
      </p:sp>
    </p:spTree>
    <p:extLst>
      <p:ext uri="{BB962C8B-B14F-4D97-AF65-F5344CB8AC3E}">
        <p14:creationId xmlns:p14="http://schemas.microsoft.com/office/powerpoint/2010/main" val="202308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22</a:t>
            </a:fld>
            <a:endParaRPr kumimoji="1" lang="ja-JP" altLang="en-US" dirty="0"/>
          </a:p>
        </p:txBody>
      </p:sp>
    </p:spTree>
    <p:extLst>
      <p:ext uri="{BB962C8B-B14F-4D97-AF65-F5344CB8AC3E}">
        <p14:creationId xmlns:p14="http://schemas.microsoft.com/office/powerpoint/2010/main" val="651683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23</a:t>
            </a:fld>
            <a:endParaRPr kumimoji="1" lang="ja-JP" altLang="en-US" dirty="0"/>
          </a:p>
        </p:txBody>
      </p:sp>
    </p:spTree>
    <p:extLst>
      <p:ext uri="{BB962C8B-B14F-4D97-AF65-F5344CB8AC3E}">
        <p14:creationId xmlns:p14="http://schemas.microsoft.com/office/powerpoint/2010/main" val="737590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24</a:t>
            </a:fld>
            <a:endParaRPr kumimoji="1" lang="ja-JP" altLang="en-US" dirty="0"/>
          </a:p>
        </p:txBody>
      </p:sp>
    </p:spTree>
    <p:extLst>
      <p:ext uri="{BB962C8B-B14F-4D97-AF65-F5344CB8AC3E}">
        <p14:creationId xmlns:p14="http://schemas.microsoft.com/office/powerpoint/2010/main" val="1400914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25</a:t>
            </a:fld>
            <a:endParaRPr kumimoji="1" lang="ja-JP" altLang="en-US" dirty="0"/>
          </a:p>
        </p:txBody>
      </p:sp>
    </p:spTree>
    <p:extLst>
      <p:ext uri="{BB962C8B-B14F-4D97-AF65-F5344CB8AC3E}">
        <p14:creationId xmlns:p14="http://schemas.microsoft.com/office/powerpoint/2010/main" val="159245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26</a:t>
            </a:fld>
            <a:endParaRPr kumimoji="1" lang="ja-JP" altLang="en-US" dirty="0"/>
          </a:p>
        </p:txBody>
      </p:sp>
    </p:spTree>
    <p:extLst>
      <p:ext uri="{BB962C8B-B14F-4D97-AF65-F5344CB8AC3E}">
        <p14:creationId xmlns:p14="http://schemas.microsoft.com/office/powerpoint/2010/main" val="672326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27</a:t>
            </a:fld>
            <a:endParaRPr kumimoji="1" lang="ja-JP" altLang="en-US" dirty="0"/>
          </a:p>
        </p:txBody>
      </p:sp>
    </p:spTree>
    <p:extLst>
      <p:ext uri="{BB962C8B-B14F-4D97-AF65-F5344CB8AC3E}">
        <p14:creationId xmlns:p14="http://schemas.microsoft.com/office/powerpoint/2010/main" val="344192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28</a:t>
            </a:fld>
            <a:endParaRPr kumimoji="1" lang="ja-JP" altLang="en-US" dirty="0"/>
          </a:p>
        </p:txBody>
      </p:sp>
    </p:spTree>
    <p:extLst>
      <p:ext uri="{BB962C8B-B14F-4D97-AF65-F5344CB8AC3E}">
        <p14:creationId xmlns:p14="http://schemas.microsoft.com/office/powerpoint/2010/main" val="812491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29</a:t>
            </a:fld>
            <a:endParaRPr kumimoji="1" lang="ja-JP" altLang="en-US" dirty="0"/>
          </a:p>
        </p:txBody>
      </p:sp>
    </p:spTree>
    <p:extLst>
      <p:ext uri="{BB962C8B-B14F-4D97-AF65-F5344CB8AC3E}">
        <p14:creationId xmlns:p14="http://schemas.microsoft.com/office/powerpoint/2010/main" val="184828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3</a:t>
            </a:fld>
            <a:endParaRPr kumimoji="1" lang="ja-JP" altLang="en-US" dirty="0"/>
          </a:p>
        </p:txBody>
      </p:sp>
    </p:spTree>
    <p:extLst>
      <p:ext uri="{BB962C8B-B14F-4D97-AF65-F5344CB8AC3E}">
        <p14:creationId xmlns:p14="http://schemas.microsoft.com/office/powerpoint/2010/main" val="1256206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30</a:t>
            </a:fld>
            <a:endParaRPr kumimoji="1" lang="ja-JP" altLang="en-US" dirty="0"/>
          </a:p>
        </p:txBody>
      </p:sp>
    </p:spTree>
    <p:extLst>
      <p:ext uri="{BB962C8B-B14F-4D97-AF65-F5344CB8AC3E}">
        <p14:creationId xmlns:p14="http://schemas.microsoft.com/office/powerpoint/2010/main" val="778738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31</a:t>
            </a:fld>
            <a:endParaRPr kumimoji="1" lang="ja-JP" altLang="en-US" dirty="0"/>
          </a:p>
        </p:txBody>
      </p:sp>
    </p:spTree>
    <p:extLst>
      <p:ext uri="{BB962C8B-B14F-4D97-AF65-F5344CB8AC3E}">
        <p14:creationId xmlns:p14="http://schemas.microsoft.com/office/powerpoint/2010/main" val="1495733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32</a:t>
            </a:fld>
            <a:endParaRPr kumimoji="1" lang="ja-JP" altLang="en-US" dirty="0"/>
          </a:p>
        </p:txBody>
      </p:sp>
    </p:spTree>
    <p:extLst>
      <p:ext uri="{BB962C8B-B14F-4D97-AF65-F5344CB8AC3E}">
        <p14:creationId xmlns:p14="http://schemas.microsoft.com/office/powerpoint/2010/main" val="357379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33</a:t>
            </a:fld>
            <a:endParaRPr kumimoji="1" lang="ja-JP" altLang="en-US" dirty="0"/>
          </a:p>
        </p:txBody>
      </p:sp>
    </p:spTree>
    <p:extLst>
      <p:ext uri="{BB962C8B-B14F-4D97-AF65-F5344CB8AC3E}">
        <p14:creationId xmlns:p14="http://schemas.microsoft.com/office/powerpoint/2010/main" val="1859333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34</a:t>
            </a:fld>
            <a:endParaRPr kumimoji="1" lang="ja-JP" altLang="en-US" dirty="0"/>
          </a:p>
        </p:txBody>
      </p:sp>
    </p:spTree>
    <p:extLst>
      <p:ext uri="{BB962C8B-B14F-4D97-AF65-F5344CB8AC3E}">
        <p14:creationId xmlns:p14="http://schemas.microsoft.com/office/powerpoint/2010/main" val="1507417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35</a:t>
            </a:fld>
            <a:endParaRPr kumimoji="1" lang="ja-JP" altLang="en-US" dirty="0"/>
          </a:p>
        </p:txBody>
      </p:sp>
    </p:spTree>
    <p:extLst>
      <p:ext uri="{BB962C8B-B14F-4D97-AF65-F5344CB8AC3E}">
        <p14:creationId xmlns:p14="http://schemas.microsoft.com/office/powerpoint/2010/main" val="2489514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36</a:t>
            </a:fld>
            <a:endParaRPr kumimoji="1" lang="ja-JP" altLang="en-US" dirty="0"/>
          </a:p>
        </p:txBody>
      </p:sp>
    </p:spTree>
    <p:extLst>
      <p:ext uri="{BB962C8B-B14F-4D97-AF65-F5344CB8AC3E}">
        <p14:creationId xmlns:p14="http://schemas.microsoft.com/office/powerpoint/2010/main" val="1875688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37</a:t>
            </a:fld>
            <a:endParaRPr kumimoji="1" lang="ja-JP" altLang="en-US" dirty="0"/>
          </a:p>
        </p:txBody>
      </p:sp>
    </p:spTree>
    <p:extLst>
      <p:ext uri="{BB962C8B-B14F-4D97-AF65-F5344CB8AC3E}">
        <p14:creationId xmlns:p14="http://schemas.microsoft.com/office/powerpoint/2010/main" val="17819970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38</a:t>
            </a:fld>
            <a:endParaRPr kumimoji="1" lang="ja-JP" altLang="en-US" dirty="0"/>
          </a:p>
        </p:txBody>
      </p:sp>
    </p:spTree>
    <p:extLst>
      <p:ext uri="{BB962C8B-B14F-4D97-AF65-F5344CB8AC3E}">
        <p14:creationId xmlns:p14="http://schemas.microsoft.com/office/powerpoint/2010/main" val="12180497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39</a:t>
            </a:fld>
            <a:endParaRPr kumimoji="1" lang="ja-JP" altLang="en-US" dirty="0"/>
          </a:p>
        </p:txBody>
      </p:sp>
    </p:spTree>
    <p:extLst>
      <p:ext uri="{BB962C8B-B14F-4D97-AF65-F5344CB8AC3E}">
        <p14:creationId xmlns:p14="http://schemas.microsoft.com/office/powerpoint/2010/main" val="194762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4</a:t>
            </a:fld>
            <a:endParaRPr kumimoji="1" lang="ja-JP" altLang="en-US" dirty="0"/>
          </a:p>
        </p:txBody>
      </p:sp>
    </p:spTree>
    <p:extLst>
      <p:ext uri="{BB962C8B-B14F-4D97-AF65-F5344CB8AC3E}">
        <p14:creationId xmlns:p14="http://schemas.microsoft.com/office/powerpoint/2010/main" val="1899286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40</a:t>
            </a:fld>
            <a:endParaRPr kumimoji="1" lang="ja-JP" altLang="en-US" dirty="0"/>
          </a:p>
        </p:txBody>
      </p:sp>
    </p:spTree>
    <p:extLst>
      <p:ext uri="{BB962C8B-B14F-4D97-AF65-F5344CB8AC3E}">
        <p14:creationId xmlns:p14="http://schemas.microsoft.com/office/powerpoint/2010/main" val="12156163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41</a:t>
            </a:fld>
            <a:endParaRPr kumimoji="1" lang="ja-JP" altLang="en-US" dirty="0"/>
          </a:p>
        </p:txBody>
      </p:sp>
    </p:spTree>
    <p:extLst>
      <p:ext uri="{BB962C8B-B14F-4D97-AF65-F5344CB8AC3E}">
        <p14:creationId xmlns:p14="http://schemas.microsoft.com/office/powerpoint/2010/main" val="14255038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42</a:t>
            </a:fld>
            <a:endParaRPr kumimoji="1" lang="ja-JP" altLang="en-US" dirty="0"/>
          </a:p>
        </p:txBody>
      </p:sp>
    </p:spTree>
    <p:extLst>
      <p:ext uri="{BB962C8B-B14F-4D97-AF65-F5344CB8AC3E}">
        <p14:creationId xmlns:p14="http://schemas.microsoft.com/office/powerpoint/2010/main" val="11150191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43</a:t>
            </a:fld>
            <a:endParaRPr kumimoji="1" lang="ja-JP" altLang="en-US" dirty="0"/>
          </a:p>
        </p:txBody>
      </p:sp>
    </p:spTree>
    <p:extLst>
      <p:ext uri="{BB962C8B-B14F-4D97-AF65-F5344CB8AC3E}">
        <p14:creationId xmlns:p14="http://schemas.microsoft.com/office/powerpoint/2010/main" val="11847015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44</a:t>
            </a:fld>
            <a:endParaRPr kumimoji="1" lang="ja-JP" altLang="en-US" dirty="0"/>
          </a:p>
        </p:txBody>
      </p:sp>
    </p:spTree>
    <p:extLst>
      <p:ext uri="{BB962C8B-B14F-4D97-AF65-F5344CB8AC3E}">
        <p14:creationId xmlns:p14="http://schemas.microsoft.com/office/powerpoint/2010/main" val="19587486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45</a:t>
            </a:fld>
            <a:endParaRPr kumimoji="1" lang="ja-JP" altLang="en-US" dirty="0"/>
          </a:p>
        </p:txBody>
      </p:sp>
    </p:spTree>
    <p:extLst>
      <p:ext uri="{BB962C8B-B14F-4D97-AF65-F5344CB8AC3E}">
        <p14:creationId xmlns:p14="http://schemas.microsoft.com/office/powerpoint/2010/main" val="19108953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46</a:t>
            </a:fld>
            <a:endParaRPr kumimoji="1" lang="ja-JP" altLang="en-US" dirty="0"/>
          </a:p>
        </p:txBody>
      </p:sp>
    </p:spTree>
    <p:extLst>
      <p:ext uri="{BB962C8B-B14F-4D97-AF65-F5344CB8AC3E}">
        <p14:creationId xmlns:p14="http://schemas.microsoft.com/office/powerpoint/2010/main" val="7999880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47</a:t>
            </a:fld>
            <a:endParaRPr kumimoji="1" lang="ja-JP" altLang="en-US" dirty="0"/>
          </a:p>
        </p:txBody>
      </p:sp>
    </p:spTree>
    <p:extLst>
      <p:ext uri="{BB962C8B-B14F-4D97-AF65-F5344CB8AC3E}">
        <p14:creationId xmlns:p14="http://schemas.microsoft.com/office/powerpoint/2010/main" val="44458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48</a:t>
            </a:fld>
            <a:endParaRPr kumimoji="1" lang="ja-JP" altLang="en-US" dirty="0"/>
          </a:p>
        </p:txBody>
      </p:sp>
    </p:spTree>
    <p:extLst>
      <p:ext uri="{BB962C8B-B14F-4D97-AF65-F5344CB8AC3E}">
        <p14:creationId xmlns:p14="http://schemas.microsoft.com/office/powerpoint/2010/main" val="17069737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49</a:t>
            </a:fld>
            <a:endParaRPr kumimoji="1" lang="ja-JP" altLang="en-US" dirty="0"/>
          </a:p>
        </p:txBody>
      </p:sp>
    </p:spTree>
    <p:extLst>
      <p:ext uri="{BB962C8B-B14F-4D97-AF65-F5344CB8AC3E}">
        <p14:creationId xmlns:p14="http://schemas.microsoft.com/office/powerpoint/2010/main" val="24831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5</a:t>
            </a:fld>
            <a:endParaRPr kumimoji="1" lang="ja-JP" altLang="en-US" dirty="0"/>
          </a:p>
        </p:txBody>
      </p:sp>
    </p:spTree>
    <p:extLst>
      <p:ext uri="{BB962C8B-B14F-4D97-AF65-F5344CB8AC3E}">
        <p14:creationId xmlns:p14="http://schemas.microsoft.com/office/powerpoint/2010/main" val="23888174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50</a:t>
            </a:fld>
            <a:endParaRPr kumimoji="1" lang="ja-JP" altLang="en-US" dirty="0"/>
          </a:p>
        </p:txBody>
      </p:sp>
    </p:spTree>
    <p:extLst>
      <p:ext uri="{BB962C8B-B14F-4D97-AF65-F5344CB8AC3E}">
        <p14:creationId xmlns:p14="http://schemas.microsoft.com/office/powerpoint/2010/main" val="28477273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51</a:t>
            </a:fld>
            <a:endParaRPr kumimoji="1" lang="ja-JP" altLang="en-US" dirty="0"/>
          </a:p>
        </p:txBody>
      </p:sp>
    </p:spTree>
    <p:extLst>
      <p:ext uri="{BB962C8B-B14F-4D97-AF65-F5344CB8AC3E}">
        <p14:creationId xmlns:p14="http://schemas.microsoft.com/office/powerpoint/2010/main" val="37746801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52</a:t>
            </a:fld>
            <a:endParaRPr kumimoji="1" lang="ja-JP" altLang="en-US" dirty="0"/>
          </a:p>
        </p:txBody>
      </p:sp>
    </p:spTree>
    <p:extLst>
      <p:ext uri="{BB962C8B-B14F-4D97-AF65-F5344CB8AC3E}">
        <p14:creationId xmlns:p14="http://schemas.microsoft.com/office/powerpoint/2010/main" val="21406360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53</a:t>
            </a:fld>
            <a:endParaRPr kumimoji="1" lang="ja-JP" altLang="en-US" dirty="0"/>
          </a:p>
        </p:txBody>
      </p:sp>
    </p:spTree>
    <p:extLst>
      <p:ext uri="{BB962C8B-B14F-4D97-AF65-F5344CB8AC3E}">
        <p14:creationId xmlns:p14="http://schemas.microsoft.com/office/powerpoint/2010/main" val="539807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54</a:t>
            </a:fld>
            <a:endParaRPr kumimoji="1" lang="ja-JP" altLang="en-US" dirty="0"/>
          </a:p>
        </p:txBody>
      </p:sp>
    </p:spTree>
    <p:extLst>
      <p:ext uri="{BB962C8B-B14F-4D97-AF65-F5344CB8AC3E}">
        <p14:creationId xmlns:p14="http://schemas.microsoft.com/office/powerpoint/2010/main" val="2796375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55</a:t>
            </a:fld>
            <a:endParaRPr kumimoji="1" lang="ja-JP" altLang="en-US" dirty="0"/>
          </a:p>
        </p:txBody>
      </p:sp>
    </p:spTree>
    <p:extLst>
      <p:ext uri="{BB962C8B-B14F-4D97-AF65-F5344CB8AC3E}">
        <p14:creationId xmlns:p14="http://schemas.microsoft.com/office/powerpoint/2010/main" val="14893360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56</a:t>
            </a:fld>
            <a:endParaRPr kumimoji="1" lang="ja-JP" altLang="en-US" dirty="0"/>
          </a:p>
        </p:txBody>
      </p:sp>
    </p:spTree>
    <p:extLst>
      <p:ext uri="{BB962C8B-B14F-4D97-AF65-F5344CB8AC3E}">
        <p14:creationId xmlns:p14="http://schemas.microsoft.com/office/powerpoint/2010/main" val="15912722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57</a:t>
            </a:fld>
            <a:endParaRPr kumimoji="1" lang="ja-JP" altLang="en-US" dirty="0"/>
          </a:p>
        </p:txBody>
      </p:sp>
    </p:spTree>
    <p:extLst>
      <p:ext uri="{BB962C8B-B14F-4D97-AF65-F5344CB8AC3E}">
        <p14:creationId xmlns:p14="http://schemas.microsoft.com/office/powerpoint/2010/main" val="18755647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58</a:t>
            </a:fld>
            <a:endParaRPr kumimoji="1" lang="ja-JP" altLang="en-US" dirty="0"/>
          </a:p>
        </p:txBody>
      </p:sp>
    </p:spTree>
    <p:extLst>
      <p:ext uri="{BB962C8B-B14F-4D97-AF65-F5344CB8AC3E}">
        <p14:creationId xmlns:p14="http://schemas.microsoft.com/office/powerpoint/2010/main" val="8739272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59</a:t>
            </a:fld>
            <a:endParaRPr kumimoji="1" lang="ja-JP" altLang="en-US" dirty="0"/>
          </a:p>
        </p:txBody>
      </p:sp>
    </p:spTree>
    <p:extLst>
      <p:ext uri="{BB962C8B-B14F-4D97-AF65-F5344CB8AC3E}">
        <p14:creationId xmlns:p14="http://schemas.microsoft.com/office/powerpoint/2010/main" val="616789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6</a:t>
            </a:fld>
            <a:endParaRPr kumimoji="1" lang="ja-JP" altLang="en-US" dirty="0"/>
          </a:p>
        </p:txBody>
      </p:sp>
    </p:spTree>
    <p:extLst>
      <p:ext uri="{BB962C8B-B14F-4D97-AF65-F5344CB8AC3E}">
        <p14:creationId xmlns:p14="http://schemas.microsoft.com/office/powerpoint/2010/main" val="11709616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60</a:t>
            </a:fld>
            <a:endParaRPr kumimoji="1" lang="ja-JP" altLang="en-US" dirty="0"/>
          </a:p>
        </p:txBody>
      </p:sp>
    </p:spTree>
    <p:extLst>
      <p:ext uri="{BB962C8B-B14F-4D97-AF65-F5344CB8AC3E}">
        <p14:creationId xmlns:p14="http://schemas.microsoft.com/office/powerpoint/2010/main" val="14068368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61</a:t>
            </a:fld>
            <a:endParaRPr kumimoji="1" lang="ja-JP" altLang="en-US" dirty="0"/>
          </a:p>
        </p:txBody>
      </p:sp>
    </p:spTree>
    <p:extLst>
      <p:ext uri="{BB962C8B-B14F-4D97-AF65-F5344CB8AC3E}">
        <p14:creationId xmlns:p14="http://schemas.microsoft.com/office/powerpoint/2010/main" val="16806487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62</a:t>
            </a:fld>
            <a:endParaRPr kumimoji="1" lang="ja-JP" altLang="en-US" dirty="0"/>
          </a:p>
        </p:txBody>
      </p:sp>
    </p:spTree>
    <p:extLst>
      <p:ext uri="{BB962C8B-B14F-4D97-AF65-F5344CB8AC3E}">
        <p14:creationId xmlns:p14="http://schemas.microsoft.com/office/powerpoint/2010/main" val="2932057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69</a:t>
            </a:fld>
            <a:endParaRPr kumimoji="1" lang="ja-JP" altLang="en-US" dirty="0"/>
          </a:p>
        </p:txBody>
      </p:sp>
    </p:spTree>
    <p:extLst>
      <p:ext uri="{BB962C8B-B14F-4D97-AF65-F5344CB8AC3E}">
        <p14:creationId xmlns:p14="http://schemas.microsoft.com/office/powerpoint/2010/main" val="7602989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70</a:t>
            </a:fld>
            <a:endParaRPr kumimoji="1" lang="ja-JP" altLang="en-US" dirty="0"/>
          </a:p>
        </p:txBody>
      </p:sp>
    </p:spTree>
    <p:extLst>
      <p:ext uri="{BB962C8B-B14F-4D97-AF65-F5344CB8AC3E}">
        <p14:creationId xmlns:p14="http://schemas.microsoft.com/office/powerpoint/2010/main" val="1834647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7</a:t>
            </a:fld>
            <a:endParaRPr kumimoji="1" lang="ja-JP" altLang="en-US" dirty="0"/>
          </a:p>
        </p:txBody>
      </p:sp>
    </p:spTree>
    <p:extLst>
      <p:ext uri="{BB962C8B-B14F-4D97-AF65-F5344CB8AC3E}">
        <p14:creationId xmlns:p14="http://schemas.microsoft.com/office/powerpoint/2010/main" val="812848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8</a:t>
            </a:fld>
            <a:endParaRPr kumimoji="1" lang="ja-JP" altLang="en-US" dirty="0"/>
          </a:p>
        </p:txBody>
      </p:sp>
    </p:spTree>
    <p:extLst>
      <p:ext uri="{BB962C8B-B14F-4D97-AF65-F5344CB8AC3E}">
        <p14:creationId xmlns:p14="http://schemas.microsoft.com/office/powerpoint/2010/main" val="1397328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9</a:t>
            </a:fld>
            <a:endParaRPr kumimoji="1" lang="ja-JP" altLang="en-US" dirty="0"/>
          </a:p>
        </p:txBody>
      </p:sp>
    </p:spTree>
    <p:extLst>
      <p:ext uri="{BB962C8B-B14F-4D97-AF65-F5344CB8AC3E}">
        <p14:creationId xmlns:p14="http://schemas.microsoft.com/office/powerpoint/2010/main" val="755553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1">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000" y="-23825"/>
            <a:ext cx="9216000" cy="6912000"/>
          </a:xfrm>
          <a:prstGeom prst="rect">
            <a:avLst/>
          </a:prstGeom>
        </p:spPr>
      </p:pic>
      <p:sp>
        <p:nvSpPr>
          <p:cNvPr id="2" name="Holder 2"/>
          <p:cNvSpPr>
            <a:spLocks noGrp="1"/>
          </p:cNvSpPr>
          <p:nvPr>
            <p:ph type="ctrTitle" hasCustomPrompt="1"/>
          </p:nvPr>
        </p:nvSpPr>
        <p:spPr>
          <a:xfrm>
            <a:off x="-36001" y="2448000"/>
            <a:ext cx="6120000" cy="1260000"/>
          </a:xfrm>
          <a:prstGeom prst="rect">
            <a:avLst/>
          </a:prstGeom>
        </p:spPr>
        <p:txBody>
          <a:bodyPr wrap="square" lIns="468000" tIns="0" rIns="0" bIns="0" anchor="t">
            <a:noAutofit/>
          </a:bodyPr>
          <a:lstStyle>
            <a:lvl1pPr>
              <a:lnSpc>
                <a:spcPct val="110000"/>
              </a:lnSpc>
              <a:defRPr sz="3400" baseline="0">
                <a:latin typeface="+mj-ea"/>
                <a:ea typeface="+mj-ea"/>
              </a:defRPr>
            </a:lvl1pPr>
          </a:lstStyle>
          <a:p>
            <a:r>
              <a:rPr lang="en-US" altLang="ja-JP"/>
              <a:t>Click to Edit Title          -Font Size</a:t>
            </a:r>
            <a:r>
              <a:rPr lang="ja-JP" altLang="en-US"/>
              <a:t> </a:t>
            </a:r>
            <a:r>
              <a:rPr lang="en-US" altLang="ja-JP"/>
              <a:t>: 34pt</a:t>
            </a:r>
            <a:endParaRPr dirty="0"/>
          </a:p>
        </p:txBody>
      </p:sp>
      <p:sp>
        <p:nvSpPr>
          <p:cNvPr id="3" name="Holder 3"/>
          <p:cNvSpPr>
            <a:spLocks noGrp="1"/>
          </p:cNvSpPr>
          <p:nvPr>
            <p:ph type="subTitle" idx="4" hasCustomPrompt="1"/>
          </p:nvPr>
        </p:nvSpPr>
        <p:spPr>
          <a:xfrm>
            <a:off x="-35999" y="4140000"/>
            <a:ext cx="5040000" cy="369332"/>
          </a:xfrm>
          <a:prstGeom prst="rect">
            <a:avLst/>
          </a:prstGeom>
        </p:spPr>
        <p:txBody>
          <a:bodyPr wrap="square" lIns="468000" tIns="0" rIns="0" bIns="0" anchor="t" anchorCtr="0">
            <a:noAutofit/>
          </a:bodyPr>
          <a:lstStyle>
            <a:lvl1pPr marL="0" indent="0">
              <a:lnSpc>
                <a:spcPct val="90000"/>
              </a:lnSpc>
              <a:spcBef>
                <a:spcPts val="0"/>
              </a:spcBef>
              <a:spcAft>
                <a:spcPts val="0"/>
              </a:spcAft>
              <a:buNone/>
              <a:defRPr sz="2400" baseline="0">
                <a:latin typeface="+mn-ea"/>
                <a:ea typeface="+mn-ea"/>
              </a:defRPr>
            </a:lvl1pPr>
          </a:lstStyle>
          <a:p>
            <a:r>
              <a:rPr lang="en-US" altLang="ja-JP"/>
              <a:t>Presenter -Font Size</a:t>
            </a:r>
            <a:r>
              <a:rPr lang="ja-JP" altLang="en-US"/>
              <a:t> </a:t>
            </a:r>
            <a:r>
              <a:rPr lang="en-US" altLang="ja-JP"/>
              <a:t>: 24pt</a:t>
            </a:r>
          </a:p>
        </p:txBody>
      </p:sp>
      <p:sp>
        <p:nvSpPr>
          <p:cNvPr id="9" name="テキスト プレースホルダー 8"/>
          <p:cNvSpPr>
            <a:spLocks noGrp="1"/>
          </p:cNvSpPr>
          <p:nvPr>
            <p:ph type="body" sz="quarter" idx="10" hasCustomPrompt="1"/>
          </p:nvPr>
        </p:nvSpPr>
        <p:spPr>
          <a:xfrm>
            <a:off x="-35999" y="4680000"/>
            <a:ext cx="5040000" cy="1215717"/>
          </a:xfrm>
          <a:prstGeom prst="rect">
            <a:avLst/>
          </a:prstGeom>
        </p:spPr>
        <p:txBody>
          <a:bodyPr lIns="468000" tIns="0" rIns="0" bIns="0" anchor="t">
            <a:noAutofit/>
          </a:bodyPr>
          <a:lstStyle>
            <a:lvl1pPr marL="0" indent="0">
              <a:lnSpc>
                <a:spcPct val="90000"/>
              </a:lnSpc>
              <a:spcBef>
                <a:spcPts val="0"/>
              </a:spcBef>
              <a:spcAft>
                <a:spcPts val="0"/>
              </a:spcAft>
              <a:buNone/>
              <a:defRPr sz="1600" baseline="0">
                <a:latin typeface="+mn-ea"/>
                <a:ea typeface="+mn-ea"/>
              </a:defRPr>
            </a:lvl1pPr>
            <a:lvl2pPr>
              <a:defRPr sz="1600"/>
            </a:lvl2pPr>
            <a:lvl3pPr>
              <a:defRPr sz="1600"/>
            </a:lvl3pPr>
            <a:lvl4pPr>
              <a:defRPr sz="1600"/>
            </a:lvl4pPr>
          </a:lstStyle>
          <a:p>
            <a:pPr lvl="0"/>
            <a:r>
              <a:rPr kumimoji="1" lang="en-US" altLang="ja-JP"/>
              <a:t>Department -Font Size</a:t>
            </a:r>
            <a:r>
              <a:rPr kumimoji="1" lang="ja-JP" altLang="en-US"/>
              <a:t> </a:t>
            </a:r>
            <a:r>
              <a:rPr kumimoji="1" lang="en-US" altLang="ja-JP"/>
              <a:t>: 16pt</a:t>
            </a:r>
          </a:p>
        </p:txBody>
      </p:sp>
      <p:pic>
        <p:nvPicPr>
          <p:cNvPr id="8" name="図 7"/>
          <p:cNvPicPr>
            <a:picLocks noChangeAspect="1"/>
          </p:cNvPicPr>
          <p:nvPr userDrawn="1"/>
        </p:nvPicPr>
        <p:blipFill>
          <a:blip r:embed="rId3"/>
          <a:stretch>
            <a:fillRect/>
          </a:stretch>
        </p:blipFill>
        <p:spPr>
          <a:xfrm>
            <a:off x="432285" y="454041"/>
            <a:ext cx="2266290" cy="864000"/>
          </a:xfrm>
          <a:prstGeom prst="rect">
            <a:avLst/>
          </a:prstGeom>
        </p:spPr>
      </p:pic>
      <p:pic>
        <p:nvPicPr>
          <p:cNvPr id="7" name="図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6000" y="6318000"/>
            <a:ext cx="1071353" cy="277553"/>
          </a:xfrm>
          <a:prstGeom prst="rect">
            <a:avLst/>
          </a:prstGeom>
        </p:spPr>
      </p:pic>
    </p:spTree>
    <p:extLst>
      <p:ext uri="{BB962C8B-B14F-4D97-AF65-F5344CB8AC3E}">
        <p14:creationId xmlns:p14="http://schemas.microsoft.com/office/powerpoint/2010/main" val="61179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2">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 y="6223"/>
            <a:ext cx="9137904" cy="6851904"/>
          </a:xfrm>
          <a:prstGeom prst="rect">
            <a:avLst/>
          </a:prstGeom>
        </p:spPr>
      </p:pic>
      <p:sp>
        <p:nvSpPr>
          <p:cNvPr id="2" name="Holder 2"/>
          <p:cNvSpPr>
            <a:spLocks noGrp="1"/>
          </p:cNvSpPr>
          <p:nvPr>
            <p:ph type="ctrTitle" hasCustomPrompt="1"/>
          </p:nvPr>
        </p:nvSpPr>
        <p:spPr>
          <a:xfrm>
            <a:off x="0" y="2448000"/>
            <a:ext cx="4320000" cy="1260000"/>
          </a:xfrm>
          <a:prstGeom prst="rect">
            <a:avLst/>
          </a:prstGeom>
        </p:spPr>
        <p:txBody>
          <a:bodyPr wrap="square" lIns="468000" tIns="0" rIns="0" bIns="0" anchor="t">
            <a:noAutofit/>
          </a:bodyPr>
          <a:lstStyle>
            <a:lvl1pPr>
              <a:lnSpc>
                <a:spcPct val="110000"/>
              </a:lnSpc>
              <a:defRPr sz="3400" baseline="0">
                <a:latin typeface="+mj-ea"/>
                <a:ea typeface="+mj-ea"/>
              </a:defRPr>
            </a:lvl1pPr>
          </a:lstStyle>
          <a:p>
            <a:r>
              <a:rPr lang="en-US" altLang="ja-JP" dirty="0"/>
              <a:t>Click to Edit Title </a:t>
            </a:r>
            <a:endParaRPr dirty="0"/>
          </a:p>
        </p:txBody>
      </p:sp>
      <p:sp>
        <p:nvSpPr>
          <p:cNvPr id="3" name="Holder 3"/>
          <p:cNvSpPr>
            <a:spLocks noGrp="1"/>
          </p:cNvSpPr>
          <p:nvPr>
            <p:ph type="subTitle" idx="4" hasCustomPrompt="1"/>
          </p:nvPr>
        </p:nvSpPr>
        <p:spPr>
          <a:xfrm>
            <a:off x="0" y="4140000"/>
            <a:ext cx="4320000" cy="369332"/>
          </a:xfrm>
          <a:prstGeom prst="rect">
            <a:avLst/>
          </a:prstGeom>
        </p:spPr>
        <p:txBody>
          <a:bodyPr wrap="square" lIns="468000" tIns="0" rIns="0" bIns="0" anchor="t" anchorCtr="0">
            <a:noAutofit/>
          </a:bodyPr>
          <a:lstStyle>
            <a:lvl1pPr marL="0" indent="0">
              <a:lnSpc>
                <a:spcPct val="90000"/>
              </a:lnSpc>
              <a:spcBef>
                <a:spcPts val="0"/>
              </a:spcBef>
              <a:spcAft>
                <a:spcPts val="0"/>
              </a:spcAft>
              <a:buNone/>
              <a:defRPr sz="2400" baseline="0">
                <a:latin typeface="+mn-ea"/>
                <a:ea typeface="+mn-ea"/>
              </a:defRPr>
            </a:lvl1pPr>
          </a:lstStyle>
          <a:p>
            <a:r>
              <a:rPr lang="en-US" altLang="ja-JP" dirty="0"/>
              <a:t>Presenter</a:t>
            </a:r>
          </a:p>
        </p:txBody>
      </p:sp>
      <p:sp>
        <p:nvSpPr>
          <p:cNvPr id="9" name="テキスト プレースホルダー 8"/>
          <p:cNvSpPr>
            <a:spLocks noGrp="1"/>
          </p:cNvSpPr>
          <p:nvPr>
            <p:ph type="body" sz="quarter" idx="10" hasCustomPrompt="1"/>
          </p:nvPr>
        </p:nvSpPr>
        <p:spPr>
          <a:xfrm>
            <a:off x="0" y="4680000"/>
            <a:ext cx="4320000" cy="1215717"/>
          </a:xfrm>
          <a:prstGeom prst="rect">
            <a:avLst/>
          </a:prstGeom>
        </p:spPr>
        <p:txBody>
          <a:bodyPr lIns="468000" tIns="0" rIns="0" bIns="0" anchor="t">
            <a:noAutofit/>
          </a:bodyPr>
          <a:lstStyle>
            <a:lvl1pPr marL="0" indent="0">
              <a:lnSpc>
                <a:spcPct val="90000"/>
              </a:lnSpc>
              <a:spcBef>
                <a:spcPts val="0"/>
              </a:spcBef>
              <a:spcAft>
                <a:spcPts val="0"/>
              </a:spcAft>
              <a:buNone/>
              <a:defRPr sz="1600" baseline="0">
                <a:latin typeface="+mn-ea"/>
                <a:ea typeface="+mn-ea"/>
              </a:defRPr>
            </a:lvl1pPr>
            <a:lvl2pPr>
              <a:defRPr sz="1600"/>
            </a:lvl2pPr>
            <a:lvl3pPr>
              <a:defRPr sz="1600"/>
            </a:lvl3pPr>
            <a:lvl4pPr>
              <a:defRPr sz="1600"/>
            </a:lvl4pPr>
          </a:lstStyle>
          <a:p>
            <a:pPr lvl="0"/>
            <a:r>
              <a:rPr kumimoji="1" lang="en-US" altLang="ja-JP" dirty="0"/>
              <a:t>Department -Font Size : 16pt</a:t>
            </a:r>
          </a:p>
        </p:txBody>
      </p:sp>
      <p:pic>
        <p:nvPicPr>
          <p:cNvPr id="8" name="図 7"/>
          <p:cNvPicPr>
            <a:picLocks noChangeAspect="1"/>
          </p:cNvPicPr>
          <p:nvPr userDrawn="1"/>
        </p:nvPicPr>
        <p:blipFill>
          <a:blip r:embed="rId3"/>
          <a:stretch>
            <a:fillRect/>
          </a:stretch>
        </p:blipFill>
        <p:spPr>
          <a:xfrm>
            <a:off x="432285" y="454041"/>
            <a:ext cx="2266290" cy="864000"/>
          </a:xfrm>
          <a:prstGeom prst="rect">
            <a:avLst/>
          </a:prstGeom>
        </p:spPr>
      </p:pic>
      <p:pic>
        <p:nvPicPr>
          <p:cNvPr id="10" name="図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6000" y="6318000"/>
            <a:ext cx="1071353" cy="277553"/>
          </a:xfrm>
          <a:prstGeom prst="rect">
            <a:avLst/>
          </a:prstGeom>
        </p:spPr>
      </p:pic>
    </p:spTree>
    <p:extLst>
      <p:ext uri="{BB962C8B-B14F-4D97-AF65-F5344CB8AC3E}">
        <p14:creationId xmlns:p14="http://schemas.microsoft.com/office/powerpoint/2010/main" val="1410069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3">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2"/>
            <a:ext cx="9144000" cy="6863126"/>
          </a:xfrm>
          <a:prstGeom prst="rect">
            <a:avLst/>
          </a:prstGeom>
        </p:spPr>
      </p:pic>
      <p:sp>
        <p:nvSpPr>
          <p:cNvPr id="2" name="Holder 2"/>
          <p:cNvSpPr>
            <a:spLocks noGrp="1"/>
          </p:cNvSpPr>
          <p:nvPr>
            <p:ph type="ctrTitle" hasCustomPrompt="1"/>
          </p:nvPr>
        </p:nvSpPr>
        <p:spPr>
          <a:xfrm>
            <a:off x="0" y="2448000"/>
            <a:ext cx="4320000" cy="1260000"/>
          </a:xfrm>
          <a:prstGeom prst="rect">
            <a:avLst/>
          </a:prstGeom>
        </p:spPr>
        <p:txBody>
          <a:bodyPr wrap="square" lIns="468000" tIns="0" rIns="0" bIns="0" anchor="t">
            <a:noAutofit/>
          </a:bodyPr>
          <a:lstStyle>
            <a:lvl1pPr>
              <a:lnSpc>
                <a:spcPct val="110000"/>
              </a:lnSpc>
              <a:defRPr sz="3400" baseline="0">
                <a:latin typeface="+mj-ea"/>
                <a:ea typeface="+mj-ea"/>
              </a:defRPr>
            </a:lvl1pPr>
          </a:lstStyle>
          <a:p>
            <a:r>
              <a:rPr lang="en-US" altLang="ja-JP" dirty="0"/>
              <a:t>Click to Edit Title </a:t>
            </a:r>
            <a:endParaRPr dirty="0"/>
          </a:p>
        </p:txBody>
      </p:sp>
      <p:sp>
        <p:nvSpPr>
          <p:cNvPr id="3" name="Holder 3"/>
          <p:cNvSpPr>
            <a:spLocks noGrp="1"/>
          </p:cNvSpPr>
          <p:nvPr>
            <p:ph type="subTitle" idx="4" hasCustomPrompt="1"/>
          </p:nvPr>
        </p:nvSpPr>
        <p:spPr>
          <a:xfrm>
            <a:off x="0" y="4140000"/>
            <a:ext cx="4320000" cy="369332"/>
          </a:xfrm>
          <a:prstGeom prst="rect">
            <a:avLst/>
          </a:prstGeom>
        </p:spPr>
        <p:txBody>
          <a:bodyPr wrap="square" lIns="468000" tIns="0" rIns="0" bIns="0" anchor="t" anchorCtr="0">
            <a:noAutofit/>
          </a:bodyPr>
          <a:lstStyle>
            <a:lvl1pPr marL="0" indent="0">
              <a:lnSpc>
                <a:spcPct val="90000"/>
              </a:lnSpc>
              <a:spcBef>
                <a:spcPts val="0"/>
              </a:spcBef>
              <a:spcAft>
                <a:spcPts val="0"/>
              </a:spcAft>
              <a:buNone/>
              <a:defRPr sz="2400" baseline="0">
                <a:latin typeface="+mn-ea"/>
                <a:ea typeface="+mn-ea"/>
              </a:defRPr>
            </a:lvl1pPr>
          </a:lstStyle>
          <a:p>
            <a:r>
              <a:rPr lang="en-US" altLang="ja-JP" dirty="0"/>
              <a:t>Presenter</a:t>
            </a:r>
          </a:p>
        </p:txBody>
      </p:sp>
      <p:sp>
        <p:nvSpPr>
          <p:cNvPr id="9" name="テキスト プレースホルダー 8"/>
          <p:cNvSpPr>
            <a:spLocks noGrp="1"/>
          </p:cNvSpPr>
          <p:nvPr>
            <p:ph type="body" sz="quarter" idx="10" hasCustomPrompt="1"/>
          </p:nvPr>
        </p:nvSpPr>
        <p:spPr>
          <a:xfrm>
            <a:off x="0" y="4680000"/>
            <a:ext cx="4320000" cy="1215717"/>
          </a:xfrm>
          <a:prstGeom prst="rect">
            <a:avLst/>
          </a:prstGeom>
        </p:spPr>
        <p:txBody>
          <a:bodyPr lIns="468000" tIns="0" rIns="0" bIns="0" anchor="t">
            <a:noAutofit/>
          </a:bodyPr>
          <a:lstStyle>
            <a:lvl1pPr marL="0" indent="0">
              <a:lnSpc>
                <a:spcPct val="90000"/>
              </a:lnSpc>
              <a:spcBef>
                <a:spcPts val="0"/>
              </a:spcBef>
              <a:spcAft>
                <a:spcPts val="0"/>
              </a:spcAft>
              <a:buNone/>
              <a:defRPr sz="1600" baseline="0">
                <a:latin typeface="+mn-ea"/>
                <a:ea typeface="+mn-ea"/>
              </a:defRPr>
            </a:lvl1pPr>
            <a:lvl2pPr>
              <a:defRPr sz="1600"/>
            </a:lvl2pPr>
            <a:lvl3pPr>
              <a:defRPr sz="1600"/>
            </a:lvl3pPr>
            <a:lvl4pPr>
              <a:defRPr sz="1600"/>
            </a:lvl4pPr>
          </a:lstStyle>
          <a:p>
            <a:pPr lvl="0"/>
            <a:r>
              <a:rPr kumimoji="1" lang="en-US" altLang="ja-JP" dirty="0"/>
              <a:t>Department -Font Size : 16pt</a:t>
            </a:r>
          </a:p>
        </p:txBody>
      </p:sp>
      <p:pic>
        <p:nvPicPr>
          <p:cNvPr id="8" name="図 7"/>
          <p:cNvPicPr>
            <a:picLocks noChangeAspect="1"/>
          </p:cNvPicPr>
          <p:nvPr userDrawn="1"/>
        </p:nvPicPr>
        <p:blipFill>
          <a:blip r:embed="rId3"/>
          <a:stretch>
            <a:fillRect/>
          </a:stretch>
        </p:blipFill>
        <p:spPr>
          <a:xfrm>
            <a:off x="432285" y="454041"/>
            <a:ext cx="2266290" cy="864000"/>
          </a:xfrm>
          <a:prstGeom prst="rect">
            <a:avLst/>
          </a:prstGeom>
        </p:spPr>
      </p:pic>
      <p:pic>
        <p:nvPicPr>
          <p:cNvPr id="10" name="図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6000" y="6318000"/>
            <a:ext cx="1071353" cy="277553"/>
          </a:xfrm>
          <a:prstGeom prst="rect">
            <a:avLst/>
          </a:prstGeom>
        </p:spPr>
      </p:pic>
    </p:spTree>
    <p:extLst>
      <p:ext uri="{BB962C8B-B14F-4D97-AF65-F5344CB8AC3E}">
        <p14:creationId xmlns:p14="http://schemas.microsoft.com/office/powerpoint/2010/main" val="52607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8" name="タイトル 7"/>
          <p:cNvSpPr>
            <a:spLocks noGrp="1"/>
          </p:cNvSpPr>
          <p:nvPr>
            <p:ph type="title" hasCustomPrompt="1"/>
          </p:nvPr>
        </p:nvSpPr>
        <p:spPr/>
        <p:txBody>
          <a:bodyPr wrap="square" rIns="1440000"/>
          <a:lstStyle>
            <a:lvl1pPr>
              <a:defRPr/>
            </a:lvl1pPr>
          </a:lstStyle>
          <a:p>
            <a:r>
              <a:rPr lang="en-US" altLang="ja-JP"/>
              <a:t>Click to Edit Title -1Line,25pt</a:t>
            </a:r>
            <a:endParaRPr kumimoji="1" lang="ja-JP" altLang="en-US" dirty="0"/>
          </a:p>
        </p:txBody>
      </p:sp>
      <p:sp>
        <p:nvSpPr>
          <p:cNvPr id="10" name="テキスト プレースホルダー 9"/>
          <p:cNvSpPr>
            <a:spLocks noGrp="1"/>
          </p:cNvSpPr>
          <p:nvPr>
            <p:ph type="body" sz="quarter" idx="10" hasCustomPrompt="1"/>
          </p:nvPr>
        </p:nvSpPr>
        <p:spPr>
          <a:xfrm>
            <a:off x="0" y="828000"/>
            <a:ext cx="9143999" cy="5038348"/>
          </a:xfrm>
          <a:prstGeom prst="rect">
            <a:avLst/>
          </a:prstGeom>
        </p:spPr>
        <p:txBody>
          <a:bodyPr lIns="144000" tIns="396000" rIns="648000"/>
          <a:lstStyle>
            <a:lvl1pPr marL="720000" marR="0" indent="0" defTabSz="914400" eaLnBrk="1" fontAlgn="auto" latinLnBrk="0" hangingPunct="1">
              <a:lnSpc>
                <a:spcPct val="120000"/>
              </a:lnSpc>
              <a:spcBef>
                <a:spcPts val="0"/>
              </a:spcBef>
              <a:spcAft>
                <a:spcPts val="600"/>
              </a:spcAft>
              <a:buClrTx/>
              <a:buSzTx/>
              <a:buFont typeface="+mj-lt"/>
              <a:buAutoNum type="arabicPeriod"/>
              <a:tabLst/>
              <a:defRPr sz="3400" baseline="0">
                <a:latin typeface="+mn-ea"/>
                <a:ea typeface="+mn-ea"/>
              </a:defRPr>
            </a:lvl1pPr>
            <a:lvl2pPr marL="800100" indent="-3429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marL="720000" marR="0" lvl="0" indent="0" defTabSz="914400" eaLnBrk="1" fontAlgn="auto" latinLnBrk="0" hangingPunct="1">
              <a:lnSpc>
                <a:spcPct val="120000"/>
              </a:lnSpc>
              <a:spcBef>
                <a:spcPts val="0"/>
              </a:spcBef>
              <a:spcAft>
                <a:spcPts val="600"/>
              </a:spcAft>
              <a:buClrTx/>
              <a:buSzTx/>
              <a:buFont typeface="+mj-lt"/>
              <a:buAutoNum type="arabicPeriod"/>
              <a:tabLst/>
              <a:defRPr/>
            </a:pPr>
            <a:r>
              <a:rPr lang="en-US" altLang="ja-JP"/>
              <a:t>Click to Edit Chapter Title -Font Size</a:t>
            </a:r>
            <a:r>
              <a:rPr lang="ja-JP" altLang="en-US"/>
              <a:t> </a:t>
            </a:r>
            <a:r>
              <a:rPr lang="en-US" altLang="ja-JP"/>
              <a:t>: 34pt</a:t>
            </a:r>
          </a:p>
        </p:txBody>
      </p:sp>
      <p:sp>
        <p:nvSpPr>
          <p:cNvPr id="2" name="スライド番号プレースホルダー 1"/>
          <p:cNvSpPr>
            <a:spLocks noGrp="1"/>
          </p:cNvSpPr>
          <p:nvPr>
            <p:ph type="sldNum" sz="quarter" idx="11"/>
          </p:nvPr>
        </p:nvSpPr>
        <p:spPr/>
        <p:txBody>
          <a:bodyPr/>
          <a:lstStyle/>
          <a:p>
            <a:fld id="{80F554CA-2BEA-3E4B-997B-FC51848F792A}" type="slidenum">
              <a:rPr lang="ja-JP" altLang="en-US" smtClean="0"/>
              <a:pPr/>
              <a:t>‹#›</a:t>
            </a:fld>
            <a:r>
              <a:rPr lang="en-US" altLang="ja-JP">
                <a:ea typeface="Verdana" panose="020B0604030504040204" pitchFamily="34" charset="0"/>
              </a:rPr>
              <a:t> </a:t>
            </a:r>
            <a:endParaRPr lang="ja-JP" altLang="en-US" dirty="0"/>
          </a:p>
        </p:txBody>
      </p:sp>
    </p:spTree>
    <p:extLst>
      <p:ext uri="{BB962C8B-B14F-4D97-AF65-F5344CB8AC3E}">
        <p14:creationId xmlns:p14="http://schemas.microsoft.com/office/powerpoint/2010/main" val="166930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1">
            <a:alpha val="54000"/>
          </a:schemeClr>
        </a:solidFill>
        <a:effectLst/>
      </p:bgPr>
    </p:bg>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1" hasCustomPrompt="1"/>
          </p:nvPr>
        </p:nvSpPr>
        <p:spPr>
          <a:xfrm>
            <a:off x="-36000" y="0"/>
            <a:ext cx="9216000" cy="1187121"/>
          </a:xfrm>
          <a:prstGeom prst="rect">
            <a:avLst/>
          </a:prstGeom>
        </p:spPr>
        <p:txBody>
          <a:bodyPr wrap="square" lIns="288000" rIns="360000">
            <a:noAutofit/>
          </a:bodyPr>
          <a:lstStyle>
            <a:lvl1pPr marL="0" indent="0">
              <a:buNone/>
              <a:defRPr sz="7100" b="1" i="0">
                <a:solidFill>
                  <a:schemeClr val="bg2"/>
                </a:solidFill>
                <a:latin typeface="+mj-ea"/>
                <a:ea typeface="+mj-ea"/>
                <a:cs typeface="Verdana" charset="0"/>
              </a:defRPr>
            </a:lvl1pPr>
          </a:lstStyle>
          <a:p>
            <a:pPr lvl="0"/>
            <a:r>
              <a:rPr lang="en-US" altLang="ja-JP"/>
              <a:t>Click to Edit Chapter Number:71pt</a:t>
            </a:r>
          </a:p>
        </p:txBody>
      </p:sp>
      <p:sp>
        <p:nvSpPr>
          <p:cNvPr id="7" name="タイトル 6"/>
          <p:cNvSpPr>
            <a:spLocks noGrp="1"/>
          </p:cNvSpPr>
          <p:nvPr>
            <p:ph type="title" hasCustomPrompt="1"/>
          </p:nvPr>
        </p:nvSpPr>
        <p:spPr>
          <a:xfrm>
            <a:off x="-36000" y="1158885"/>
            <a:ext cx="9216000" cy="1255728"/>
          </a:xfrm>
        </p:spPr>
        <p:txBody>
          <a:bodyPr wrap="square" rIns="648000" anchor="t">
            <a:noAutofit/>
          </a:bodyPr>
          <a:lstStyle>
            <a:lvl1pPr marL="0" indent="0" algn="l">
              <a:lnSpc>
                <a:spcPct val="120000"/>
              </a:lnSpc>
              <a:buSzPct val="120000"/>
              <a:buFont typeface="+mj-lt"/>
              <a:buNone/>
              <a:defRPr sz="3400" b="0" baseline="0">
                <a:solidFill>
                  <a:schemeClr val="bg2"/>
                </a:solidFill>
                <a:latin typeface="+mn-ea"/>
                <a:ea typeface="+mn-ea"/>
              </a:defRPr>
            </a:lvl1pPr>
          </a:lstStyle>
          <a:p>
            <a:r>
              <a:rPr lang="en-US" altLang="ja-JP"/>
              <a:t>Click to Edit Master Title</a:t>
            </a:r>
            <a:endParaRPr kumimoji="1" lang="ja-JP" altLang="en-US" dirty="0"/>
          </a:p>
        </p:txBody>
      </p:sp>
      <p:sp>
        <p:nvSpPr>
          <p:cNvPr id="6" name="スライド番号プレースホルダー 8"/>
          <p:cNvSpPr>
            <a:spLocks noGrp="1"/>
          </p:cNvSpPr>
          <p:nvPr>
            <p:ph type="sldNum" sz="quarter" idx="4"/>
          </p:nvPr>
        </p:nvSpPr>
        <p:spPr>
          <a:xfrm>
            <a:off x="7627620" y="6357640"/>
            <a:ext cx="1027818" cy="365125"/>
          </a:xfrm>
          <a:prstGeom prst="rect">
            <a:avLst/>
          </a:prstGeom>
        </p:spPr>
        <p:txBody>
          <a:bodyPr vert="horz" lIns="91440" tIns="45720" rIns="91440" bIns="45720" rtlCol="0" anchor="ctr"/>
          <a:lstStyle>
            <a:lvl1pPr algn="r">
              <a:defRPr sz="1300">
                <a:solidFill>
                  <a:srgbClr val="828282"/>
                </a:solidFill>
                <a:latin typeface="Verdana" panose="020B0604030504040204" pitchFamily="34" charset="0"/>
                <a:cs typeface="Verdana" panose="020B0604030504040204" pitchFamily="34" charset="0"/>
              </a:defRPr>
            </a:lvl1pPr>
          </a:lstStyle>
          <a:p>
            <a:fld id="{80F554CA-2BEA-3E4B-997B-FC51848F792A}" type="slidenum">
              <a:rPr lang="ja-JP" altLang="en-US" smtClean="0"/>
              <a:pPr/>
              <a:t>‹#›</a:t>
            </a:fld>
            <a:r>
              <a:rPr lang="en-US" altLang="ja-JP">
                <a:ea typeface="Verdana" panose="020B0604030504040204" pitchFamily="34" charset="0"/>
              </a:rPr>
              <a:t> </a:t>
            </a:r>
            <a:endParaRPr lang="ja-JP" altLang="en-US" dirty="0"/>
          </a:p>
        </p:txBody>
      </p:sp>
    </p:spTree>
    <p:extLst>
      <p:ext uri="{BB962C8B-B14F-4D97-AF65-F5344CB8AC3E}">
        <p14:creationId xmlns:p14="http://schemas.microsoft.com/office/powerpoint/2010/main" val="197194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ontent Slid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wrap="square" rIns="1440000"/>
          <a:lstStyle>
            <a:lvl1pPr>
              <a:defRPr/>
            </a:lvl1pPr>
          </a:lstStyle>
          <a:p>
            <a:r>
              <a:rPr lang="en-US" altLang="ja-JP"/>
              <a:t>Click to Edit Title -1Line,25pt</a:t>
            </a:r>
            <a:endParaRPr kumimoji="1" lang="ja-JP" altLang="en-US" dirty="0"/>
          </a:p>
        </p:txBody>
      </p:sp>
      <p:sp>
        <p:nvSpPr>
          <p:cNvPr id="6" name="コンテンツ プレースホルダー 5"/>
          <p:cNvSpPr>
            <a:spLocks noGrp="1"/>
          </p:cNvSpPr>
          <p:nvPr>
            <p:ph sz="quarter" idx="12" hasCustomPrompt="1"/>
          </p:nvPr>
        </p:nvSpPr>
        <p:spPr>
          <a:xfrm>
            <a:off x="0" y="828000"/>
            <a:ext cx="9143999" cy="5040000"/>
          </a:xfrm>
          <a:prstGeom prst="rect">
            <a:avLst/>
          </a:prstGeom>
        </p:spPr>
        <p:txBody>
          <a:bodyPr lIns="720000" rIns="648000"/>
          <a:lstStyle>
            <a:lvl1pPr>
              <a:spcAft>
                <a:spcPts val="600"/>
              </a:spcAft>
              <a:defRPr sz="2000" baseline="0">
                <a:latin typeface="+mn-ea"/>
                <a:ea typeface="+mn-ea"/>
              </a:defRPr>
            </a:lvl1pPr>
            <a:lvl2pPr>
              <a:spcAft>
                <a:spcPts val="600"/>
              </a:spcAft>
              <a:defRPr sz="2000" baseline="0">
                <a:latin typeface="+mn-ea"/>
                <a:ea typeface="+mn-ea"/>
              </a:defRPr>
            </a:lvl2pPr>
            <a:lvl3pPr>
              <a:spcAft>
                <a:spcPts val="600"/>
              </a:spcAft>
              <a:defRPr sz="1800" baseline="0">
                <a:latin typeface="+mn-ea"/>
                <a:ea typeface="+mn-ea"/>
              </a:defRPr>
            </a:lvl3pPr>
            <a:lvl4pPr>
              <a:spcAft>
                <a:spcPts val="600"/>
              </a:spcAft>
              <a:defRPr sz="1600" baseline="0">
                <a:latin typeface="+mn-ea"/>
                <a:ea typeface="+mn-ea"/>
              </a:defRPr>
            </a:lvl4pPr>
            <a:lvl5pPr>
              <a:spcAft>
                <a:spcPts val="600"/>
              </a:spcAft>
              <a:defRPr sz="800" baseline="0">
                <a:latin typeface="+mn-ea"/>
                <a:ea typeface="+mn-ea"/>
              </a:defRPr>
            </a:lvl5pPr>
          </a:lstStyle>
          <a:p>
            <a:pPr lvl="0"/>
            <a:r>
              <a:rPr lang="en-US" altLang="ja-JP"/>
              <a:t>Click to Edit Master Text Styles (20pt-16pt)</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de-DE" altLang="ja-JP"/>
          </a:p>
        </p:txBody>
      </p:sp>
      <p:sp>
        <p:nvSpPr>
          <p:cNvPr id="4" name="スライド番号プレースホルダー 3"/>
          <p:cNvSpPr>
            <a:spLocks noGrp="1"/>
          </p:cNvSpPr>
          <p:nvPr>
            <p:ph type="sldNum" sz="quarter" idx="13"/>
          </p:nvPr>
        </p:nvSpPr>
        <p:spPr/>
        <p:txBody>
          <a:bodyPr/>
          <a:lstStyle/>
          <a:p>
            <a:fld id="{80F554CA-2BEA-3E4B-997B-FC51848F792A}" type="slidenum">
              <a:rPr lang="ja-JP" altLang="en-US" smtClean="0"/>
              <a:pPr/>
              <a:t>‹#›</a:t>
            </a:fld>
            <a:r>
              <a:rPr lang="en-US" altLang="ja-JP">
                <a:ea typeface="Verdana" panose="020B0604030504040204" pitchFamily="34" charset="0"/>
              </a:rPr>
              <a:t> </a:t>
            </a:r>
            <a:endParaRPr lang="ja-JP" altLang="en-US" dirty="0"/>
          </a:p>
        </p:txBody>
      </p:sp>
    </p:spTree>
    <p:extLst>
      <p:ext uri="{BB962C8B-B14F-4D97-AF65-F5344CB8AC3E}">
        <p14:creationId xmlns:p14="http://schemas.microsoft.com/office/powerpoint/2010/main" val="1836032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Summary Slide">
    <p:spTree>
      <p:nvGrpSpPr>
        <p:cNvPr id="1" name=""/>
        <p:cNvGrpSpPr/>
        <p:nvPr/>
      </p:nvGrpSpPr>
      <p:grpSpPr>
        <a:xfrm>
          <a:off x="0" y="0"/>
          <a:ext cx="0" cy="0"/>
          <a:chOff x="0" y="0"/>
          <a:chExt cx="0" cy="0"/>
        </a:xfrm>
      </p:grpSpPr>
      <p:sp>
        <p:nvSpPr>
          <p:cNvPr id="6" name="コンテンツ プレースホルダー 5"/>
          <p:cNvSpPr>
            <a:spLocks noGrp="1"/>
          </p:cNvSpPr>
          <p:nvPr>
            <p:ph sz="quarter" idx="12" hasCustomPrompt="1"/>
          </p:nvPr>
        </p:nvSpPr>
        <p:spPr>
          <a:xfrm>
            <a:off x="0" y="828000"/>
            <a:ext cx="9143999" cy="5040000"/>
          </a:xfrm>
          <a:prstGeom prst="rect">
            <a:avLst/>
          </a:prstGeom>
        </p:spPr>
        <p:txBody>
          <a:bodyPr lIns="720000" rIns="648000"/>
          <a:lstStyle>
            <a:lvl1pPr>
              <a:spcAft>
                <a:spcPts val="600"/>
              </a:spcAft>
              <a:defRPr sz="2000" baseline="0">
                <a:latin typeface="+mn-ea"/>
                <a:ea typeface="+mn-ea"/>
              </a:defRPr>
            </a:lvl1pPr>
            <a:lvl2pPr>
              <a:spcAft>
                <a:spcPts val="600"/>
              </a:spcAft>
              <a:defRPr sz="2000" baseline="0">
                <a:latin typeface="+mn-ea"/>
                <a:ea typeface="+mn-ea"/>
              </a:defRPr>
            </a:lvl2pPr>
            <a:lvl3pPr>
              <a:spcAft>
                <a:spcPts val="600"/>
              </a:spcAft>
              <a:defRPr sz="1800" baseline="0">
                <a:latin typeface="+mn-ea"/>
                <a:ea typeface="+mn-ea"/>
              </a:defRPr>
            </a:lvl3pPr>
            <a:lvl4pPr>
              <a:spcAft>
                <a:spcPts val="600"/>
              </a:spcAft>
              <a:defRPr sz="1600" baseline="0">
                <a:latin typeface="+mn-ea"/>
                <a:ea typeface="+mn-ea"/>
              </a:defRPr>
            </a:lvl4pPr>
            <a:lvl5pPr>
              <a:spcAft>
                <a:spcPts val="600"/>
              </a:spcAft>
              <a:defRPr sz="800" baseline="0">
                <a:latin typeface="+mn-ea"/>
                <a:ea typeface="+mn-ea"/>
              </a:defRPr>
            </a:lvl5pPr>
          </a:lstStyle>
          <a:p>
            <a:pPr lvl="0"/>
            <a:r>
              <a:rPr lang="en-US" altLang="ja-JP"/>
              <a:t>Click to Edit Master Text Styles (20pt-16pt)</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de-DE" altLang="ja-JP"/>
          </a:p>
        </p:txBody>
      </p:sp>
      <p:sp>
        <p:nvSpPr>
          <p:cNvPr id="2" name="タイトル 1"/>
          <p:cNvSpPr>
            <a:spLocks noGrp="1"/>
          </p:cNvSpPr>
          <p:nvPr>
            <p:ph type="title" hasCustomPrompt="1"/>
          </p:nvPr>
        </p:nvSpPr>
        <p:spPr/>
        <p:txBody>
          <a:bodyPr wrap="square" rIns="1440000"/>
          <a:lstStyle>
            <a:lvl1pPr>
              <a:defRPr/>
            </a:lvl1pPr>
          </a:lstStyle>
          <a:p>
            <a:r>
              <a:rPr lang="en-US" altLang="ja-JP"/>
              <a:t>Click to Edit Title -1Line,25pt</a:t>
            </a:r>
            <a:endParaRPr kumimoji="1" lang="ja-JP" altLang="en-US" dirty="0"/>
          </a:p>
        </p:txBody>
      </p:sp>
      <p:sp>
        <p:nvSpPr>
          <p:cNvPr id="4" name="スライド番号プレースホルダー 3"/>
          <p:cNvSpPr>
            <a:spLocks noGrp="1"/>
          </p:cNvSpPr>
          <p:nvPr>
            <p:ph type="sldNum" sz="quarter" idx="13"/>
          </p:nvPr>
        </p:nvSpPr>
        <p:spPr/>
        <p:txBody>
          <a:bodyPr/>
          <a:lstStyle/>
          <a:p>
            <a:fld id="{80F554CA-2BEA-3E4B-997B-FC51848F792A}" type="slidenum">
              <a:rPr lang="ja-JP" altLang="en-US" smtClean="0"/>
              <a:pPr/>
              <a:t>‹#›</a:t>
            </a:fld>
            <a:r>
              <a:rPr lang="en-US" altLang="ja-JP">
                <a:ea typeface="Verdana" panose="020B0604030504040204" pitchFamily="34" charset="0"/>
              </a:rPr>
              <a:t> </a:t>
            </a:r>
            <a:endParaRPr lang="ja-JP" altLang="en-US" dirty="0"/>
          </a:p>
        </p:txBody>
      </p:sp>
      <p:sp>
        <p:nvSpPr>
          <p:cNvPr id="5" name="テキスト プレースホルダー 4"/>
          <p:cNvSpPr>
            <a:spLocks noGrp="1"/>
          </p:cNvSpPr>
          <p:nvPr>
            <p:ph type="body" sz="quarter" idx="14" hasCustomPrompt="1"/>
          </p:nvPr>
        </p:nvSpPr>
        <p:spPr>
          <a:xfrm>
            <a:off x="0" y="5688000"/>
            <a:ext cx="9144000" cy="432000"/>
          </a:xfrm>
        </p:spPr>
        <p:txBody>
          <a:bodyPr wrap="square" lIns="216000" tIns="36000" rIns="216000" bIns="36000" anchor="b" anchorCtr="0">
            <a:noAutofit/>
          </a:bodyPr>
          <a:lstStyle>
            <a:lvl1pPr marL="0" indent="0" algn="ctr">
              <a:spcBef>
                <a:spcPts val="0"/>
              </a:spcBef>
              <a:spcAft>
                <a:spcPts val="0"/>
              </a:spcAft>
              <a:buNone/>
              <a:defRPr sz="2500" b="1">
                <a:solidFill>
                  <a:schemeClr val="bg2"/>
                </a:solidFill>
              </a:defRPr>
            </a:lvl1pPr>
          </a:lstStyle>
          <a:p>
            <a:pPr lvl="0"/>
            <a:r>
              <a:rPr kumimoji="1" lang="en-US" altLang="ja-JP"/>
              <a:t>Click to Edit Summary -1Line,25pt</a:t>
            </a:r>
            <a:endParaRPr kumimoji="1" lang="ja-JP" altLang="en-US"/>
          </a:p>
        </p:txBody>
      </p:sp>
    </p:spTree>
    <p:extLst>
      <p:ext uri="{BB962C8B-B14F-4D97-AF65-F5344CB8AC3E}">
        <p14:creationId xmlns:p14="http://schemas.microsoft.com/office/powerpoint/2010/main" val="356327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タイトル 5"/>
          <p:cNvSpPr>
            <a:spLocks noGrp="1"/>
          </p:cNvSpPr>
          <p:nvPr>
            <p:ph type="title" hasCustomPrompt="1"/>
          </p:nvPr>
        </p:nvSpPr>
        <p:spPr/>
        <p:txBody>
          <a:bodyPr wrap="square" rIns="1440000"/>
          <a:lstStyle>
            <a:lvl1pPr>
              <a:defRPr/>
            </a:lvl1pPr>
          </a:lstStyle>
          <a:p>
            <a:r>
              <a:rPr lang="en-US" altLang="ja-JP"/>
              <a:t>Click to Edit Title -1Line,25pt</a:t>
            </a:r>
            <a:endParaRPr kumimoji="1" lang="ja-JP" altLang="en-US" dirty="0"/>
          </a:p>
        </p:txBody>
      </p:sp>
      <p:sp>
        <p:nvSpPr>
          <p:cNvPr id="2" name="スライド番号プレースホルダー 1"/>
          <p:cNvSpPr>
            <a:spLocks noGrp="1"/>
          </p:cNvSpPr>
          <p:nvPr>
            <p:ph type="sldNum" sz="quarter" idx="10"/>
          </p:nvPr>
        </p:nvSpPr>
        <p:spPr/>
        <p:txBody>
          <a:bodyPr/>
          <a:lstStyle/>
          <a:p>
            <a:fld id="{80F554CA-2BEA-3E4B-997B-FC51848F792A}" type="slidenum">
              <a:rPr lang="ja-JP" altLang="en-US" smtClean="0"/>
              <a:pPr/>
              <a:t>‹#›</a:t>
            </a:fld>
            <a:r>
              <a:rPr lang="en-US" altLang="ja-JP">
                <a:ea typeface="Verdana" panose="020B0604030504040204" pitchFamily="34" charset="0"/>
              </a:rPr>
              <a:t> </a:t>
            </a:r>
            <a:endParaRPr lang="ja-JP" altLang="en-US" dirty="0"/>
          </a:p>
        </p:txBody>
      </p:sp>
    </p:spTree>
    <p:extLst>
      <p:ext uri="{BB962C8B-B14F-4D97-AF65-F5344CB8AC3E}">
        <p14:creationId xmlns:p14="http://schemas.microsoft.com/office/powerpoint/2010/main" val="1862848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rporate">
    <p:bg>
      <p:bgPr>
        <a:solidFill>
          <a:schemeClr val="bg1"/>
        </a:solidFill>
        <a:effectLst/>
      </p:bgPr>
    </p:bg>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a:stretch>
            <a:fillRect/>
          </a:stretch>
        </p:blipFill>
        <p:spPr>
          <a:xfrm>
            <a:off x="2617325" y="2568596"/>
            <a:ext cx="3909351" cy="1490400"/>
          </a:xfrm>
          <a:prstGeom prst="rect">
            <a:avLst/>
          </a:prstGeom>
        </p:spPr>
      </p:pic>
    </p:spTree>
    <p:extLst>
      <p:ext uri="{BB962C8B-B14F-4D97-AF65-F5344CB8AC3E}">
        <p14:creationId xmlns:p14="http://schemas.microsoft.com/office/powerpoint/2010/main" val="116067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4000"/>
          </a:schemeClr>
        </a:solidFill>
        <a:effectLst/>
      </p:bgPr>
    </p:bg>
    <p:spTree>
      <p:nvGrpSpPr>
        <p:cNvPr id="1" name=""/>
        <p:cNvGrpSpPr/>
        <p:nvPr/>
      </p:nvGrpSpPr>
      <p:grpSpPr>
        <a:xfrm>
          <a:off x="0" y="0"/>
          <a:ext cx="0" cy="0"/>
          <a:chOff x="0" y="0"/>
          <a:chExt cx="0" cy="0"/>
        </a:xfrm>
      </p:grpSpPr>
      <p:sp>
        <p:nvSpPr>
          <p:cNvPr id="10" name="タイトル プレースホルダー 9"/>
          <p:cNvSpPr>
            <a:spLocks noGrp="1"/>
          </p:cNvSpPr>
          <p:nvPr>
            <p:ph type="title"/>
          </p:nvPr>
        </p:nvSpPr>
        <p:spPr>
          <a:xfrm>
            <a:off x="0" y="198506"/>
            <a:ext cx="9144000" cy="360000"/>
          </a:xfrm>
          <a:prstGeom prst="rect">
            <a:avLst/>
          </a:prstGeom>
        </p:spPr>
        <p:txBody>
          <a:bodyPr vert="horz" wrap="none" lIns="360000" tIns="0" rIns="360000" bIns="0" rtlCol="0" anchor="t" anchorCtr="0">
            <a:noAutofit/>
          </a:bodyPr>
          <a:lstStyle/>
          <a:p>
            <a:r>
              <a:rPr lang="ja-JP" altLang="en-US"/>
              <a:t>マスター タイトルの書式設定 </a:t>
            </a:r>
            <a:r>
              <a:rPr lang="en-US" altLang="ja-JP"/>
              <a:t>(1Line,25pt)</a:t>
            </a:r>
            <a:endParaRPr kumimoji="1" lang="ja-JP" altLang="en-US" dirty="0"/>
          </a:p>
        </p:txBody>
      </p:sp>
      <p:sp>
        <p:nvSpPr>
          <p:cNvPr id="11" name="object 7"/>
          <p:cNvSpPr/>
          <p:nvPr/>
        </p:nvSpPr>
        <p:spPr>
          <a:xfrm>
            <a:off x="1944000" y="6257319"/>
            <a:ext cx="7200000" cy="0"/>
          </a:xfrm>
          <a:custGeom>
            <a:avLst/>
            <a:gdLst/>
            <a:ahLst/>
            <a:cxnLst/>
            <a:rect l="l" t="t" r="r" b="b"/>
            <a:pathLst>
              <a:path w="7078980">
                <a:moveTo>
                  <a:pt x="0" y="0"/>
                </a:moveTo>
                <a:lnTo>
                  <a:pt x="7078827" y="0"/>
                </a:lnTo>
              </a:path>
            </a:pathLst>
          </a:custGeom>
          <a:ln w="6273">
            <a:solidFill>
              <a:srgbClr val="DC0032"/>
            </a:solidFill>
          </a:ln>
        </p:spPr>
        <p:txBody>
          <a:bodyPr wrap="square" lIns="0" tIns="0" rIns="0" bIns="0" rtlCol="0"/>
          <a:lstStyle/>
          <a:p>
            <a:endParaRPr dirty="0">
              <a:latin typeface="Meiryo UI" panose="020B0604030504040204" pitchFamily="50" charset="-128"/>
            </a:endParaRPr>
          </a:p>
        </p:txBody>
      </p:sp>
      <p:sp>
        <p:nvSpPr>
          <p:cNvPr id="14" name="object 12"/>
          <p:cNvSpPr/>
          <p:nvPr/>
        </p:nvSpPr>
        <p:spPr>
          <a:xfrm>
            <a:off x="1618321" y="6223000"/>
            <a:ext cx="259715" cy="641350"/>
          </a:xfrm>
          <a:custGeom>
            <a:avLst/>
            <a:gdLst/>
            <a:ahLst/>
            <a:cxnLst/>
            <a:rect l="l" t="t" r="r" b="b"/>
            <a:pathLst>
              <a:path w="259714" h="641350">
                <a:moveTo>
                  <a:pt x="259626" y="0"/>
                </a:moveTo>
                <a:lnTo>
                  <a:pt x="203631" y="0"/>
                </a:lnTo>
                <a:lnTo>
                  <a:pt x="0" y="641159"/>
                </a:lnTo>
                <a:lnTo>
                  <a:pt x="55994" y="641159"/>
                </a:lnTo>
                <a:lnTo>
                  <a:pt x="259626" y="0"/>
                </a:lnTo>
                <a:close/>
              </a:path>
            </a:pathLst>
          </a:custGeom>
          <a:solidFill>
            <a:srgbClr val="DC0032"/>
          </a:solidFill>
          <a:ln>
            <a:noFill/>
          </a:ln>
        </p:spPr>
        <p:txBody>
          <a:bodyPr wrap="square" lIns="0" tIns="0" rIns="0" bIns="0" rtlCol="0"/>
          <a:lstStyle/>
          <a:p>
            <a:endParaRPr dirty="0">
              <a:latin typeface="Meiryo UI" panose="020B0604030504040204" pitchFamily="50" charset="-128"/>
            </a:endParaRPr>
          </a:p>
        </p:txBody>
      </p:sp>
      <p:sp>
        <p:nvSpPr>
          <p:cNvPr id="21" name="スライド番号プレースホルダー 8"/>
          <p:cNvSpPr>
            <a:spLocks noGrp="1"/>
          </p:cNvSpPr>
          <p:nvPr>
            <p:ph type="sldNum" sz="quarter" idx="4"/>
          </p:nvPr>
        </p:nvSpPr>
        <p:spPr>
          <a:xfrm>
            <a:off x="7627620" y="6357640"/>
            <a:ext cx="1027818" cy="365125"/>
          </a:xfrm>
          <a:prstGeom prst="rect">
            <a:avLst/>
          </a:prstGeom>
        </p:spPr>
        <p:txBody>
          <a:bodyPr vert="horz" lIns="91440" tIns="45720" rIns="91440" bIns="45720" rtlCol="0" anchor="ctr"/>
          <a:lstStyle>
            <a:lvl1pPr algn="r">
              <a:defRPr sz="1300">
                <a:solidFill>
                  <a:srgbClr val="828282"/>
                </a:solidFill>
                <a:latin typeface="Verdana" panose="020B0604030504040204" pitchFamily="34" charset="0"/>
                <a:cs typeface="Verdana" panose="020B0604030504040204" pitchFamily="34" charset="0"/>
              </a:defRPr>
            </a:lvl1pPr>
          </a:lstStyle>
          <a:p>
            <a:fld id="{80F554CA-2BEA-3E4B-997B-FC51848F792A}" type="slidenum">
              <a:rPr lang="ja-JP" altLang="en-US" smtClean="0"/>
              <a:pPr/>
              <a:t>‹#›</a:t>
            </a:fld>
            <a:r>
              <a:rPr lang="en-US" altLang="ja-JP">
                <a:ea typeface="Verdana" panose="020B0604030504040204" pitchFamily="34" charset="0"/>
              </a:rPr>
              <a:t> </a:t>
            </a:r>
            <a:endParaRPr lang="ja-JP" altLang="en-US" dirty="0"/>
          </a:p>
        </p:txBody>
      </p:sp>
      <p:sp>
        <p:nvSpPr>
          <p:cNvPr id="2" name="テキスト ボックス 1"/>
          <p:cNvSpPr txBox="1"/>
          <p:nvPr/>
        </p:nvSpPr>
        <p:spPr>
          <a:xfrm>
            <a:off x="8480014" y="6393246"/>
            <a:ext cx="471604" cy="292388"/>
          </a:xfrm>
          <a:prstGeom prst="rect">
            <a:avLst/>
          </a:prstGeom>
          <a:noFill/>
        </p:spPr>
        <p:txBody>
          <a:bodyPr wrap="none" rtlCol="0" anchor="ctr">
            <a:spAutoFit/>
          </a:bodyPr>
          <a:lstStyle/>
          <a:p>
            <a:r>
              <a:rPr kumimoji="1" lang="en-US" altLang="ja-JP" sz="1300" dirty="0">
                <a:solidFill>
                  <a:srgbClr val="797979"/>
                </a:solidFill>
                <a:latin typeface="Verdana" panose="020B0604030504040204" pitchFamily="34" charset="0"/>
                <a:ea typeface="Verdana" panose="020B0604030504040204" pitchFamily="34" charset="0"/>
                <a:cs typeface="Verdana" panose="020B0604030504040204" pitchFamily="34" charset="0"/>
              </a:rPr>
              <a:t>/70</a:t>
            </a:r>
            <a:endParaRPr kumimoji="1" lang="ja-JP" altLang="en-US" sz="1300" dirty="0">
              <a:solidFill>
                <a:srgbClr val="797979"/>
              </a:solidFill>
              <a:latin typeface="Verdana" panose="020B0604030504040204" pitchFamily="34" charset="0"/>
              <a:cs typeface="Verdana" panose="020B0604030504040204" pitchFamily="34" charset="0"/>
            </a:endParaRPr>
          </a:p>
        </p:txBody>
      </p:sp>
      <p:pic>
        <p:nvPicPr>
          <p:cNvPr id="4" name="図 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24246" y="6254938"/>
            <a:ext cx="1129726" cy="430696"/>
          </a:xfrm>
          <a:prstGeom prst="rect">
            <a:avLst/>
          </a:prstGeom>
        </p:spPr>
      </p:pic>
      <p:sp>
        <p:nvSpPr>
          <p:cNvPr id="13" name="object 9"/>
          <p:cNvSpPr txBox="1"/>
          <p:nvPr/>
        </p:nvSpPr>
        <p:spPr>
          <a:xfrm>
            <a:off x="2097358" y="6428097"/>
            <a:ext cx="5760000" cy="107722"/>
          </a:xfrm>
          <a:prstGeom prst="rect">
            <a:avLst/>
          </a:prstGeom>
        </p:spPr>
        <p:txBody>
          <a:bodyPr vert="horz" wrap="square" lIns="0" tIns="0" rIns="0" bIns="0" rtlCol="0">
            <a:spAutoFit/>
          </a:bodyPr>
          <a:lstStyle/>
          <a:p>
            <a:pPr marL="19685">
              <a:lnSpc>
                <a:spcPct val="100000"/>
              </a:lnSpc>
            </a:pPr>
            <a:r>
              <a:rPr lang="en-US" sz="700">
                <a:solidFill>
                  <a:srgbClr val="828282"/>
                </a:solidFill>
                <a:latin typeface="Verdana" panose="020B0604030504040204" pitchFamily="34" charset="0"/>
                <a:ea typeface="Verdana" panose="020B0604030504040204" pitchFamily="34" charset="0"/>
                <a:cs typeface="Verdana" panose="020B0604030504040204" pitchFamily="34" charset="0"/>
              </a:rPr>
              <a:t>Presentation venue / date / presenter name / department name</a:t>
            </a:r>
            <a:endParaRPr sz="700" dirty="0">
              <a:solidFill>
                <a:srgbClr val="828282"/>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object 9"/>
          <p:cNvSpPr txBox="1"/>
          <p:nvPr/>
        </p:nvSpPr>
        <p:spPr>
          <a:xfrm>
            <a:off x="2097358" y="6574291"/>
            <a:ext cx="5760000" cy="76944"/>
          </a:xfrm>
          <a:prstGeom prst="rect">
            <a:avLst/>
          </a:prstGeom>
        </p:spPr>
        <p:txBody>
          <a:bodyPr vert="horz" wrap="square" lIns="0" tIns="0" rIns="0" bIns="0" rtlCol="0">
            <a:spAutoFit/>
          </a:bodyPr>
          <a:lstStyle/>
          <a:p>
            <a:pPr marL="12700">
              <a:lnSpc>
                <a:spcPct val="100000"/>
              </a:lnSpc>
              <a:spcBef>
                <a:spcPts val="310"/>
              </a:spcBef>
            </a:pPr>
            <a:r>
              <a:rPr sz="500">
                <a:solidFill>
                  <a:srgbClr val="828282"/>
                </a:solidFill>
                <a:latin typeface="Verdana" panose="020B0604030504040204" pitchFamily="34" charset="0"/>
                <a:ea typeface="Verdana" panose="020B0604030504040204" pitchFamily="34" charset="0"/>
                <a:cs typeface="Verdana" panose="020B0604030504040204" pitchFamily="34" charset="0"/>
              </a:rPr>
              <a:t>© DENSO </a:t>
            </a:r>
            <a:r>
              <a:rPr sz="500" spc="-5">
                <a:solidFill>
                  <a:srgbClr val="828282"/>
                </a:solidFill>
                <a:latin typeface="Verdana" panose="020B0604030504040204" pitchFamily="34" charset="0"/>
                <a:ea typeface="Verdana" panose="020B0604030504040204" pitchFamily="34" charset="0"/>
                <a:cs typeface="Verdana" panose="020B0604030504040204" pitchFamily="34" charset="0"/>
              </a:rPr>
              <a:t>CO</a:t>
            </a:r>
            <a:r>
              <a:rPr lang="en-US" sz="500" spc="-5">
                <a:solidFill>
                  <a:srgbClr val="828282"/>
                </a:solidFill>
                <a:latin typeface="Verdana" panose="020B0604030504040204" pitchFamily="34" charset="0"/>
                <a:ea typeface="Verdana" panose="020B0604030504040204" pitchFamily="34" charset="0"/>
                <a:cs typeface="Verdana" panose="020B0604030504040204" pitchFamily="34" charset="0"/>
              </a:rPr>
              <a:t>R</a:t>
            </a:r>
            <a:r>
              <a:rPr sz="500" spc="-5">
                <a:solidFill>
                  <a:srgbClr val="828282"/>
                </a:solidFill>
                <a:latin typeface="Verdana" panose="020B0604030504040204" pitchFamily="34" charset="0"/>
                <a:ea typeface="Verdana" panose="020B0604030504040204" pitchFamily="34" charset="0"/>
                <a:cs typeface="Verdana" panose="020B0604030504040204" pitchFamily="34" charset="0"/>
              </a:rPr>
              <a:t>PORATION </a:t>
            </a:r>
            <a:r>
              <a:rPr sz="500" dirty="0">
                <a:solidFill>
                  <a:srgbClr val="828282"/>
                </a:solidFill>
                <a:latin typeface="Verdana" panose="020B0604030504040204" pitchFamily="34" charset="0"/>
                <a:ea typeface="Verdana" panose="020B0604030504040204" pitchFamily="34" charset="0"/>
                <a:cs typeface="Verdana" panose="020B0604030504040204" pitchFamily="34" charset="0"/>
              </a:rPr>
              <a:t>All </a:t>
            </a:r>
            <a:r>
              <a:rPr sz="500" spc="-5" dirty="0">
                <a:solidFill>
                  <a:srgbClr val="828282"/>
                </a:solidFill>
                <a:latin typeface="Verdana" panose="020B0604030504040204" pitchFamily="34" charset="0"/>
                <a:ea typeface="Verdana" panose="020B0604030504040204" pitchFamily="34" charset="0"/>
                <a:cs typeface="Verdana" panose="020B0604030504040204" pitchFamily="34" charset="0"/>
              </a:rPr>
              <a:t>Rights</a:t>
            </a:r>
            <a:r>
              <a:rPr sz="500" spc="-95" dirty="0">
                <a:solidFill>
                  <a:srgbClr val="828282"/>
                </a:solidFill>
                <a:latin typeface="Verdana" panose="020B0604030504040204" pitchFamily="34" charset="0"/>
                <a:ea typeface="Verdana" panose="020B0604030504040204" pitchFamily="34" charset="0"/>
                <a:cs typeface="Verdana" panose="020B0604030504040204" pitchFamily="34" charset="0"/>
              </a:rPr>
              <a:t> </a:t>
            </a:r>
            <a:r>
              <a:rPr sz="500" spc="-5" dirty="0">
                <a:solidFill>
                  <a:srgbClr val="828282"/>
                </a:solidFill>
                <a:latin typeface="Verdana" panose="020B0604030504040204" pitchFamily="34" charset="0"/>
                <a:ea typeface="Verdana" panose="020B0604030504040204" pitchFamily="34" charset="0"/>
                <a:cs typeface="Verdana" panose="020B0604030504040204" pitchFamily="34" charset="0"/>
              </a:rPr>
              <a:t>Reserved.</a:t>
            </a:r>
            <a:endParaRPr sz="500" dirty="0">
              <a:solidFill>
                <a:srgbClr val="828282"/>
              </a:solidFill>
              <a:latin typeface="Verdana" panose="020B0604030504040204" pitchFamily="34" charset="0"/>
              <a:ea typeface="Verdana" panose="020B0604030504040204" pitchFamily="34" charset="0"/>
              <a:cs typeface="Verdana" panose="020B0604030504040204" pitchFamily="34" charset="0"/>
            </a:endParaRPr>
          </a:p>
        </p:txBody>
      </p:sp>
      <p:sp>
        <p:nvSpPr>
          <p:cNvPr id="3" name="テキスト プレースホルダー 2"/>
          <p:cNvSpPr>
            <a:spLocks noGrp="1"/>
          </p:cNvSpPr>
          <p:nvPr>
            <p:ph type="body" idx="1"/>
          </p:nvPr>
        </p:nvSpPr>
        <p:spPr>
          <a:xfrm>
            <a:off x="0" y="827999"/>
            <a:ext cx="9144000" cy="5220000"/>
          </a:xfrm>
          <a:prstGeom prst="rect">
            <a:avLst/>
          </a:prstGeom>
        </p:spPr>
        <p:txBody>
          <a:bodyPr vert="horz" lIns="720000" tIns="45720" rIns="648000" bIns="45720" rtlCol="0">
            <a:normAutofit/>
          </a:bodyPr>
          <a:lstStyle/>
          <a:p>
            <a:pPr lvl="0"/>
            <a:r>
              <a:rPr lang="ja-JP" altLang="en-US"/>
              <a:t>マスター テキストの書式設定</a:t>
            </a:r>
            <a:r>
              <a:rPr lang="en-US" altLang="ja-JP"/>
              <a:t>(20pt-16pt)</a:t>
            </a:r>
            <a:endParaRPr lang="ja-JP" altLang="en-US"/>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de-DE" altLang="ja-JP"/>
          </a:p>
        </p:txBody>
      </p:sp>
      <p:pic>
        <p:nvPicPr>
          <p:cNvPr id="12" name="図 1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776000" y="198000"/>
            <a:ext cx="1071353" cy="277552"/>
          </a:xfrm>
          <a:prstGeom prst="rect">
            <a:avLst/>
          </a:prstGeom>
        </p:spPr>
      </p:pic>
    </p:spTree>
    <p:extLst>
      <p:ext uri="{BB962C8B-B14F-4D97-AF65-F5344CB8AC3E}">
        <p14:creationId xmlns:p14="http://schemas.microsoft.com/office/powerpoint/2010/main" val="417863105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9" r:id="rId3"/>
    <p:sldLayoutId id="2147483713" r:id="rId4"/>
    <p:sldLayoutId id="2147483714" r:id="rId5"/>
    <p:sldLayoutId id="2147483715" r:id="rId6"/>
    <p:sldLayoutId id="2147483716" r:id="rId7"/>
    <p:sldLayoutId id="2147483717" r:id="rId8"/>
    <p:sldLayoutId id="2147483718" r:id="rId9"/>
  </p:sldLayoutIdLst>
  <p:hf hdr="0" ftr="0" dt="0"/>
  <p:txStyles>
    <p:titleStyle>
      <a:lvl1pPr eaLnBrk="1" hangingPunct="1">
        <a:defRPr kumimoji="1" sz="2500" b="1">
          <a:latin typeface="+mj-lt"/>
          <a:ea typeface="+mj-ea"/>
          <a:cs typeface="+mj-cs"/>
        </a:defRPr>
      </a:lvl1pPr>
    </p:titleStyle>
    <p:body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kumimoji="1" sz="2000">
          <a:latin typeface="+mn-ea"/>
          <a:ea typeface="+mn-ea"/>
          <a:cs typeface="+mn-cs"/>
        </a:defRPr>
      </a:lvl1pPr>
      <a:lvl2pPr marL="45720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kumimoji="1" sz="2000">
          <a:latin typeface="+mn-ea"/>
          <a:ea typeface="+mn-ea"/>
          <a:cs typeface="+mn-cs"/>
        </a:defRPr>
      </a:lvl2pPr>
      <a:lvl3pPr marL="91440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kumimoji="1" sz="1800">
          <a:latin typeface="+mn-ea"/>
          <a:ea typeface="+mn-ea"/>
          <a:cs typeface="+mn-cs"/>
        </a:defRPr>
      </a:lvl3pPr>
      <a:lvl4pPr marL="137160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kumimoji="1" sz="1600">
          <a:latin typeface="+mn-ea"/>
          <a:ea typeface="+mn-ea"/>
          <a:cs typeface="+mn-cs"/>
        </a:defRPr>
      </a:lvl4pPr>
      <a:lvl5pPr marL="182880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kumimoji="1" sz="800">
          <a:latin typeface="+mn-ea"/>
          <a:ea typeface="+mn-ea"/>
          <a:cs typeface="+mn-cs"/>
        </a:defRPr>
      </a:lvl5pPr>
      <a:lvl6pPr marL="2286000" eaLnBrk="1" hangingPunct="1">
        <a:defRPr kumimoji="1">
          <a:latin typeface="+mn-lt"/>
          <a:ea typeface="+mn-ea"/>
          <a:cs typeface="+mn-cs"/>
        </a:defRPr>
      </a:lvl6pPr>
      <a:lvl7pPr marL="2743200" eaLnBrk="1" hangingPunct="1">
        <a:defRPr kumimoji="1">
          <a:latin typeface="+mn-lt"/>
          <a:ea typeface="+mn-ea"/>
          <a:cs typeface="+mn-cs"/>
        </a:defRPr>
      </a:lvl7pPr>
      <a:lvl8pPr marL="3200400" eaLnBrk="1" hangingPunct="1">
        <a:defRPr kumimoji="1">
          <a:latin typeface="+mn-lt"/>
          <a:ea typeface="+mn-ea"/>
          <a:cs typeface="+mn-cs"/>
        </a:defRPr>
      </a:lvl8pPr>
      <a:lvl9pPr marL="3657600" eaLnBrk="1" hangingPunct="1">
        <a:defRPr kumimoji="1">
          <a:latin typeface="+mn-lt"/>
          <a:ea typeface="+mn-ea"/>
          <a:cs typeface="+mn-cs"/>
        </a:defRPr>
      </a:lvl9pPr>
    </p:bodyStyle>
    <p:otherStyle>
      <a:lvl1pPr marL="0" eaLnBrk="1" hangingPunct="1">
        <a:defRPr kumimoji="1">
          <a:latin typeface="+mn-lt"/>
          <a:ea typeface="+mn-ea"/>
          <a:cs typeface="+mn-cs"/>
        </a:defRPr>
      </a:lvl1pPr>
      <a:lvl2pPr marL="457200" eaLnBrk="1" hangingPunct="1">
        <a:defRPr kumimoji="1">
          <a:latin typeface="+mn-lt"/>
          <a:ea typeface="+mn-ea"/>
          <a:cs typeface="+mn-cs"/>
        </a:defRPr>
      </a:lvl2pPr>
      <a:lvl3pPr marL="914400" eaLnBrk="1" hangingPunct="1">
        <a:defRPr kumimoji="1">
          <a:latin typeface="+mn-lt"/>
          <a:ea typeface="+mn-ea"/>
          <a:cs typeface="+mn-cs"/>
        </a:defRPr>
      </a:lvl3pPr>
      <a:lvl4pPr marL="1371600" eaLnBrk="1" hangingPunct="1">
        <a:defRPr kumimoji="1">
          <a:latin typeface="+mn-lt"/>
          <a:ea typeface="+mn-ea"/>
          <a:cs typeface="+mn-cs"/>
        </a:defRPr>
      </a:lvl4pPr>
      <a:lvl5pPr marL="1828800" eaLnBrk="1" hangingPunct="1">
        <a:defRPr kumimoji="1">
          <a:latin typeface="+mn-lt"/>
          <a:ea typeface="+mn-ea"/>
          <a:cs typeface="+mn-cs"/>
        </a:defRPr>
      </a:lvl5pPr>
      <a:lvl6pPr marL="2286000" eaLnBrk="1" hangingPunct="1">
        <a:defRPr kumimoji="1">
          <a:latin typeface="+mn-lt"/>
          <a:ea typeface="+mn-ea"/>
          <a:cs typeface="+mn-cs"/>
        </a:defRPr>
      </a:lvl6pPr>
      <a:lvl7pPr marL="2743200" eaLnBrk="1" hangingPunct="1">
        <a:defRPr kumimoji="1">
          <a:latin typeface="+mn-lt"/>
          <a:ea typeface="+mn-ea"/>
          <a:cs typeface="+mn-cs"/>
        </a:defRPr>
      </a:lvl7pPr>
      <a:lvl8pPr marL="3200400" eaLnBrk="1" hangingPunct="1">
        <a:defRPr kumimoji="1">
          <a:latin typeface="+mn-lt"/>
          <a:ea typeface="+mn-ea"/>
          <a:cs typeface="+mn-cs"/>
        </a:defRPr>
      </a:lvl8pPr>
      <a:lvl9pPr marL="3657600" eaLnBrk="1" hangingPunct="1">
        <a:defRPr kumimoji="1">
          <a:latin typeface="+mn-lt"/>
          <a:ea typeface="+mn-ea"/>
          <a:cs typeface="+mn-cs"/>
        </a:defRPr>
      </a:lvl9pPr>
    </p:otherStyle>
  </p:txStyles>
  <p:extLst mod="1">
    <p:ext uri="{27BBF7A9-308A-43DC-89C8-2F10F3537804}">
      <p15:sldGuideLst xmlns:p15="http://schemas.microsoft.com/office/powerpoint/2012/main" xmlns="">
        <p15:guide id="1" orient="horz" pos="2162">
          <p15:clr>
            <a:srgbClr val="F26B43"/>
          </p15:clr>
        </p15:guide>
        <p15:guide id="4" pos="5329">
          <p15:clr>
            <a:srgbClr val="F26B43"/>
          </p15:clr>
        </p15:guide>
        <p15:guide id="5" orient="horz" pos="529">
          <p15:clr>
            <a:srgbClr val="F26B43"/>
          </p15:clr>
        </p15:guide>
        <p15:guide id="6" orient="horz" pos="3704">
          <p15:clr>
            <a:srgbClr val="F26B43"/>
          </p15:clr>
        </p15:guide>
        <p15:guide id="8" pos="431">
          <p15:clr>
            <a:srgbClr val="F26B43"/>
          </p15:clr>
        </p15:guide>
        <p15:guide id="9" pos="2880">
          <p15:clr>
            <a:srgbClr val="F26B43"/>
          </p15:clr>
        </p15:guide>
        <p15:guide id="10" orient="horz" pos="3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chart" Target="../charts/chart6.xml"/></Relationships>
</file>

<file path=ppt/slides/_rels/slide3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3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chart" Target="../charts/chart16.xml"/></Relationships>
</file>

<file path=ppt/slides/_rels/slide3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chart" Target="../charts/chart18.xml"/><Relationship Id="rId4" Type="http://schemas.openxmlformats.org/officeDocument/2006/relationships/chart" Target="../charts/chart17.xm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chart" Target="../charts/char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chart" Target="../charts/chart26.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media/image66.png"/><Relationship Id="rId5" Type="http://schemas.openxmlformats.org/officeDocument/2006/relationships/chart" Target="../charts/chart28.xml"/><Relationship Id="rId4" Type="http://schemas.openxmlformats.org/officeDocument/2006/relationships/chart" Target="../charts/chart27.xml"/></Relationships>
</file>

<file path=ppt/slides/_rels/slide4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chart" Target="../charts/char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image" Target="../media/image65.svg"/><Relationship Id="rId5" Type="http://schemas.openxmlformats.org/officeDocument/2006/relationships/image" Target="../media/image68.png"/><Relationship Id="rId4" Type="http://schemas.openxmlformats.org/officeDocument/2006/relationships/image" Target="../media/image63.svg"/></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71.png"/></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4.xml"/><Relationship Id="rId1" Type="http://schemas.openxmlformats.org/officeDocument/2006/relationships/slideLayout" Target="../slideLayouts/slideLayout8.xml"/><Relationship Id="rId4" Type="http://schemas.openxmlformats.org/officeDocument/2006/relationships/image" Target="../media/image75.png"/></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5.xml"/><Relationship Id="rId1" Type="http://schemas.openxmlformats.org/officeDocument/2006/relationships/slideLayout" Target="../slideLayouts/slideLayout8.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56.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9.xml"/><Relationship Id="rId1" Type="http://schemas.openxmlformats.org/officeDocument/2006/relationships/slideLayout" Target="../slideLayouts/slideLayout8.xml"/><Relationship Id="rId4" Type="http://schemas.openxmlformats.org/officeDocument/2006/relationships/image" Target="../media/image8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ctrTitle"/>
          </p:nvPr>
        </p:nvSpPr>
        <p:spPr/>
        <p:txBody>
          <a:bodyPr wrap="square"/>
          <a:lstStyle/>
          <a:p>
            <a:r>
              <a:rPr kumimoji="1" lang="en-US" altLang="ja-JP" dirty="0">
                <a:latin typeface="Verdana" charset="0"/>
                <a:ea typeface="Verdana" charset="0"/>
                <a:cs typeface="Verdana" charset="0"/>
              </a:rPr>
              <a:t>Presentation</a:t>
            </a:r>
            <a:br>
              <a:rPr kumimoji="1" lang="en-US" altLang="ja-JP" dirty="0">
                <a:latin typeface="Verdana" charset="0"/>
                <a:ea typeface="Verdana" charset="0"/>
                <a:cs typeface="Verdana" charset="0"/>
              </a:rPr>
            </a:br>
            <a:r>
              <a:rPr kumimoji="1" lang="en-US" altLang="ja-JP" dirty="0">
                <a:latin typeface="Verdana" charset="0"/>
                <a:ea typeface="Verdana" charset="0"/>
                <a:cs typeface="Verdana" charset="0"/>
              </a:rPr>
              <a:t>Slide design system</a:t>
            </a:r>
            <a:endParaRPr kumimoji="1" lang="ja-JP" altLang="en-US" dirty="0">
              <a:latin typeface="Verdana" charset="0"/>
              <a:ea typeface="Verdana" charset="0"/>
              <a:cs typeface="Verdana" charset="0"/>
            </a:endParaRPr>
          </a:p>
        </p:txBody>
      </p:sp>
      <p:sp>
        <p:nvSpPr>
          <p:cNvPr id="26" name="サブタイトル 25"/>
          <p:cNvSpPr>
            <a:spLocks noGrp="1"/>
          </p:cNvSpPr>
          <p:nvPr>
            <p:ph type="subTitle" idx="4"/>
          </p:nvPr>
        </p:nvSpPr>
        <p:spPr>
          <a:prstGeom prst="rect">
            <a:avLst/>
          </a:prstGeom>
        </p:spPr>
        <p:txBody>
          <a:bodyPr/>
          <a:lstStyle/>
          <a:p>
            <a:r>
              <a:rPr kumimoji="1" lang="en-US" altLang="ja-JP" dirty="0">
                <a:latin typeface="Verdana" charset="0"/>
                <a:ea typeface="Verdana" charset="0"/>
                <a:cs typeface="Verdana" charset="0"/>
              </a:rPr>
              <a:t>Taro Kariya</a:t>
            </a:r>
            <a:endParaRPr kumimoji="1" lang="ja-JP" altLang="en-US" dirty="0">
              <a:latin typeface="Verdana" charset="0"/>
              <a:ea typeface="Verdana" charset="0"/>
              <a:cs typeface="Verdana" charset="0"/>
            </a:endParaRPr>
          </a:p>
        </p:txBody>
      </p:sp>
      <p:sp>
        <p:nvSpPr>
          <p:cNvPr id="27" name="テキスト プレースホルダー 26"/>
          <p:cNvSpPr>
            <a:spLocks noGrp="1"/>
          </p:cNvSpPr>
          <p:nvPr>
            <p:ph type="body" sz="quarter" idx="10"/>
          </p:nvPr>
        </p:nvSpPr>
        <p:spPr>
          <a:prstGeom prst="rect">
            <a:avLst/>
          </a:prstGeom>
        </p:spPr>
        <p:txBody>
          <a:bodyPr/>
          <a:lstStyle/>
          <a:p>
            <a:r>
              <a:rPr lang="en-US" altLang="ja-JP" dirty="0">
                <a:latin typeface="Verdana" charset="0"/>
                <a:ea typeface="Verdana" charset="0"/>
                <a:cs typeface="Verdana" charset="0"/>
              </a:rPr>
              <a:t>DENSO INTERNATIONAL AMERICA,INC.</a:t>
            </a:r>
          </a:p>
          <a:p>
            <a:r>
              <a:rPr lang="en-US" altLang="ja-JP" dirty="0">
                <a:latin typeface="Verdana" charset="0"/>
                <a:ea typeface="Verdana" charset="0"/>
                <a:cs typeface="Verdana" charset="0"/>
              </a:rPr>
              <a:t>DIAM Corporate Functions</a:t>
            </a:r>
          </a:p>
          <a:p>
            <a:r>
              <a:rPr lang="en-US" altLang="ja-JP" dirty="0">
                <a:latin typeface="Verdana" charset="0"/>
                <a:ea typeface="Verdana" charset="0"/>
                <a:cs typeface="Verdana" charset="0"/>
              </a:rPr>
              <a:t>Corporate Communications</a:t>
            </a:r>
            <a:endParaRPr kumimoji="1" lang="ja-JP" altLang="en-US" sz="1600" dirty="0">
              <a:latin typeface="Verdana" charset="0"/>
              <a:ea typeface="Verdana" charset="0"/>
              <a:cs typeface="Verdana" charset="0"/>
            </a:endParaRPr>
          </a:p>
        </p:txBody>
      </p:sp>
    </p:spTree>
    <p:extLst>
      <p:ext uri="{BB962C8B-B14F-4D97-AF65-F5344CB8AC3E}">
        <p14:creationId xmlns:p14="http://schemas.microsoft.com/office/powerpoint/2010/main" val="1225999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84214" y="1845873"/>
            <a:ext cx="4242800" cy="3186520"/>
          </a:xfrm>
          <a:prstGeom prst="rect">
            <a:avLst/>
          </a:prstGeom>
          <a:noFill/>
          <a:ln w="317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タイトル 5"/>
          <p:cNvSpPr>
            <a:spLocks noGrp="1"/>
          </p:cNvSpPr>
          <p:nvPr>
            <p:ph type="title"/>
          </p:nvPr>
        </p:nvSpPr>
        <p:spPr/>
        <p:txBody>
          <a:bodyPr vert="horz" wrap="none" lIns="360000" tIns="0" rIns="1440000" bIns="0" rtlCol="0" anchor="t" anchorCtr="0">
            <a:noAutofit/>
          </a:bodyPr>
          <a:lstStyle/>
          <a:p>
            <a:r>
              <a:rPr lang="en-US" altLang="ja-JP" dirty="0">
                <a:solidFill>
                  <a:srgbClr val="010000"/>
                </a:solidFill>
                <a:latin typeface="Verdana" charset="0"/>
                <a:ea typeface="Verdana" charset="0"/>
                <a:cs typeface="Verdana" charset="0"/>
              </a:rPr>
              <a:t>2-1</a:t>
            </a:r>
            <a:r>
              <a:rPr lang="ja-JP" altLang="en-US" dirty="0">
                <a:solidFill>
                  <a:srgbClr val="010000"/>
                </a:solidFill>
                <a:latin typeface="Verdana" charset="0"/>
                <a:ea typeface="Verdana" charset="0"/>
                <a:cs typeface="Verdana" charset="0"/>
              </a:rPr>
              <a:t> </a:t>
            </a:r>
            <a:r>
              <a:rPr lang="en-US" altLang="ja-JP" dirty="0">
                <a:solidFill>
                  <a:srgbClr val="010000"/>
                </a:solidFill>
                <a:latin typeface="Verdana" charset="0"/>
                <a:ea typeface="Verdana" charset="0"/>
                <a:cs typeface="Verdana" charset="0"/>
              </a:rPr>
              <a:t>Creating a cover</a:t>
            </a:r>
            <a:endParaRPr lang="ja-JP" altLang="en-US" dirty="0">
              <a:solidFill>
                <a:srgbClr val="010000"/>
              </a:solidFill>
              <a:latin typeface="Verdana" charset="0"/>
              <a:ea typeface="Verdana" charset="0"/>
              <a:cs typeface="Verdana" charset="0"/>
            </a:endParaRPr>
          </a:p>
        </p:txBody>
      </p:sp>
      <p:sp>
        <p:nvSpPr>
          <p:cNvPr id="5" name="スライド番号プレースホルダー 4"/>
          <p:cNvSpPr>
            <a:spLocks noGrp="1"/>
          </p:cNvSpPr>
          <p:nvPr>
            <p:ph type="sldNum" sz="quarter" idx="10"/>
          </p:nvPr>
        </p:nvSpPr>
        <p:spPr/>
        <p:txBody>
          <a:bodyPr/>
          <a:lstStyle/>
          <a:p>
            <a:r>
              <a:rPr lang="en-US" altLang="ja-JP" dirty="0">
                <a:latin typeface="Verdana" charset="0"/>
                <a:ea typeface="Verdana" charset="0"/>
                <a:cs typeface="Verdana" charset="0"/>
              </a:rPr>
              <a:t>10 </a:t>
            </a:r>
            <a:endParaRPr lang="ja-JP" altLang="en-US" dirty="0">
              <a:latin typeface="Verdana" charset="0"/>
              <a:ea typeface="Verdana" charset="0"/>
              <a:cs typeface="Verdana" charset="0"/>
            </a:endParaRPr>
          </a:p>
        </p:txBody>
      </p:sp>
      <p:sp>
        <p:nvSpPr>
          <p:cNvPr id="2" name="Content Placeholder 1"/>
          <p:cNvSpPr>
            <a:spLocks noGrp="1"/>
          </p:cNvSpPr>
          <p:nvPr>
            <p:ph sz="quarter" idx="4294967295"/>
          </p:nvPr>
        </p:nvSpPr>
        <p:spPr>
          <a:xfrm>
            <a:off x="0" y="947738"/>
            <a:ext cx="9144000" cy="4914900"/>
          </a:xfrm>
        </p:spPr>
        <p:txBody>
          <a:bodyPr>
            <a:normAutofit/>
          </a:bodyPr>
          <a:lstStyle/>
          <a:p>
            <a:r>
              <a:rPr lang="en-US" dirty="0"/>
              <a:t>Enter a presentation title, your department and your name in the prescribed text box.</a:t>
            </a:r>
          </a:p>
          <a:p>
            <a:endParaRPr lang="en-US" dirty="0"/>
          </a:p>
        </p:txBody>
      </p:sp>
      <p:sp>
        <p:nvSpPr>
          <p:cNvPr id="4" name="object 4"/>
          <p:cNvSpPr txBox="1"/>
          <p:nvPr/>
        </p:nvSpPr>
        <p:spPr>
          <a:xfrm>
            <a:off x="5881535" y="2788361"/>
            <a:ext cx="1766830" cy="588944"/>
          </a:xfrm>
          <a:prstGeom prst="rect">
            <a:avLst/>
          </a:prstGeom>
        </p:spPr>
        <p:txBody>
          <a:bodyPr vert="horz" wrap="square" lIns="0" tIns="0" rIns="0" bIns="46800" rtlCol="0">
            <a:spAutoFit/>
          </a:bodyPr>
          <a:lstStyle/>
          <a:p>
            <a:pPr marL="12700">
              <a:lnSpc>
                <a:spcPct val="110000"/>
              </a:lnSpc>
            </a:pPr>
            <a:r>
              <a:rPr lang="en-US" sz="1600" b="1" dirty="0">
                <a:solidFill>
                  <a:srgbClr val="DC0032"/>
                </a:solidFill>
                <a:latin typeface="Verdana" charset="0"/>
                <a:ea typeface="Verdana" charset="0"/>
                <a:cs typeface="Verdana" charset="0"/>
              </a:rPr>
              <a:t>Title area</a:t>
            </a:r>
          </a:p>
          <a:p>
            <a:pPr marL="12700">
              <a:lnSpc>
                <a:spcPct val="110000"/>
              </a:lnSpc>
            </a:pPr>
            <a:r>
              <a:rPr lang="en-US" altLang="ja-JP" sz="1600" dirty="0">
                <a:solidFill>
                  <a:srgbClr val="DC0032"/>
                </a:solidFill>
                <a:latin typeface="Verdana" charset="0"/>
                <a:ea typeface="Verdana" charset="0"/>
                <a:cs typeface="Verdana" charset="0"/>
              </a:rPr>
              <a:t>Font size</a:t>
            </a:r>
            <a:r>
              <a:rPr sz="1600" dirty="0">
                <a:solidFill>
                  <a:srgbClr val="DC0032"/>
                </a:solidFill>
                <a:latin typeface="Verdana" charset="0"/>
                <a:ea typeface="Verdana" charset="0"/>
                <a:cs typeface="Verdana" charset="0"/>
              </a:rPr>
              <a:t>：34pt</a:t>
            </a:r>
          </a:p>
        </p:txBody>
      </p:sp>
      <p:sp>
        <p:nvSpPr>
          <p:cNvPr id="7" name="object 7" hidden="1"/>
          <p:cNvSpPr/>
          <p:nvPr/>
        </p:nvSpPr>
        <p:spPr>
          <a:xfrm>
            <a:off x="715581" y="2413304"/>
            <a:ext cx="3421379" cy="2566035"/>
          </a:xfrm>
          <a:custGeom>
            <a:avLst/>
            <a:gdLst/>
            <a:ahLst/>
            <a:cxnLst/>
            <a:rect l="l" t="t" r="r" b="b"/>
            <a:pathLst>
              <a:path w="3421379" h="2566035">
                <a:moveTo>
                  <a:pt x="3420986" y="2565742"/>
                </a:moveTo>
                <a:lnTo>
                  <a:pt x="0" y="2565742"/>
                </a:lnTo>
                <a:lnTo>
                  <a:pt x="0" y="0"/>
                </a:lnTo>
                <a:lnTo>
                  <a:pt x="3420986" y="0"/>
                </a:lnTo>
                <a:lnTo>
                  <a:pt x="3420986" y="2565742"/>
                </a:lnTo>
                <a:close/>
              </a:path>
            </a:pathLst>
          </a:custGeom>
          <a:blipFill>
            <a:blip r:embed="rId4" cstate="screen">
              <a:extLst>
                <a:ext uri="{28A0092B-C50C-407E-A947-70E740481C1C}">
                  <a14:useLocalDpi xmlns:a14="http://schemas.microsoft.com/office/drawing/2010/main"/>
                </a:ext>
              </a:extLst>
            </a:blip>
            <a:stretch>
              <a:fillRect/>
            </a:stretch>
          </a:blipFill>
          <a:ln w="3175">
            <a:solidFill>
              <a:schemeClr val="bg1">
                <a:lumMod val="50000"/>
              </a:schemeClr>
            </a:solidFill>
          </a:ln>
        </p:spPr>
        <p:txBody>
          <a:bodyPr wrap="square" lIns="0" tIns="0" rIns="0" bIns="0" rtlCol="0"/>
          <a:lstStyle/>
          <a:p>
            <a:endParaRPr dirty="0">
              <a:latin typeface="Meiryo UI" panose="020B0604030504040204" pitchFamily="50" charset="-128"/>
            </a:endParaRPr>
          </a:p>
        </p:txBody>
      </p:sp>
      <p:sp>
        <p:nvSpPr>
          <p:cNvPr id="10" name="object 10"/>
          <p:cNvSpPr/>
          <p:nvPr/>
        </p:nvSpPr>
        <p:spPr>
          <a:xfrm>
            <a:off x="835544" y="2923824"/>
            <a:ext cx="2292667" cy="632823"/>
          </a:xfrm>
          <a:custGeom>
            <a:avLst/>
            <a:gdLst/>
            <a:ahLst/>
            <a:cxnLst/>
            <a:rect l="l" t="t" r="r" b="b"/>
            <a:pathLst>
              <a:path w="2078989" h="739775">
                <a:moveTo>
                  <a:pt x="2078723" y="739482"/>
                </a:moveTo>
                <a:lnTo>
                  <a:pt x="0" y="739482"/>
                </a:lnTo>
                <a:lnTo>
                  <a:pt x="0" y="0"/>
                </a:lnTo>
                <a:lnTo>
                  <a:pt x="2078723" y="0"/>
                </a:lnTo>
                <a:lnTo>
                  <a:pt x="2078723" y="739482"/>
                </a:lnTo>
                <a:close/>
              </a:path>
            </a:pathLst>
          </a:custGeom>
          <a:ln w="12700">
            <a:solidFill>
              <a:srgbClr val="DC0032"/>
            </a:solidFill>
          </a:ln>
        </p:spPr>
        <p:txBody>
          <a:bodyPr wrap="square" lIns="0" tIns="0" rIns="0" bIns="46800" rtlCol="0"/>
          <a:lstStyle/>
          <a:p>
            <a:endParaRPr dirty="0">
              <a:latin typeface="Verdana" charset="0"/>
              <a:ea typeface="Verdana" charset="0"/>
              <a:cs typeface="Verdana" charset="0"/>
            </a:endParaRPr>
          </a:p>
        </p:txBody>
      </p:sp>
      <p:sp>
        <p:nvSpPr>
          <p:cNvPr id="11" name="object 11"/>
          <p:cNvSpPr/>
          <p:nvPr/>
        </p:nvSpPr>
        <p:spPr>
          <a:xfrm>
            <a:off x="835544" y="3993002"/>
            <a:ext cx="1911667" cy="639173"/>
          </a:xfrm>
          <a:custGeom>
            <a:avLst/>
            <a:gdLst/>
            <a:ahLst/>
            <a:cxnLst/>
            <a:rect l="l" t="t" r="r" b="b"/>
            <a:pathLst>
              <a:path w="1147445" h="739775">
                <a:moveTo>
                  <a:pt x="1147076" y="739482"/>
                </a:moveTo>
                <a:lnTo>
                  <a:pt x="0" y="739482"/>
                </a:lnTo>
                <a:lnTo>
                  <a:pt x="0" y="0"/>
                </a:lnTo>
                <a:lnTo>
                  <a:pt x="1147076" y="0"/>
                </a:lnTo>
                <a:lnTo>
                  <a:pt x="1147076" y="739482"/>
                </a:lnTo>
                <a:close/>
              </a:path>
            </a:pathLst>
          </a:custGeom>
          <a:ln w="12700">
            <a:solidFill>
              <a:srgbClr val="DC0032"/>
            </a:solidFill>
          </a:ln>
        </p:spPr>
        <p:txBody>
          <a:bodyPr wrap="square" lIns="0" tIns="0" rIns="0" bIns="46800" rtlCol="0"/>
          <a:lstStyle/>
          <a:p>
            <a:endParaRPr dirty="0">
              <a:latin typeface="Verdana" charset="0"/>
              <a:ea typeface="Verdana" charset="0"/>
              <a:cs typeface="Verdana" charset="0"/>
            </a:endParaRPr>
          </a:p>
        </p:txBody>
      </p:sp>
      <p:sp>
        <p:nvSpPr>
          <p:cNvPr id="18" name="object 11"/>
          <p:cNvSpPr txBox="1"/>
          <p:nvPr/>
        </p:nvSpPr>
        <p:spPr>
          <a:xfrm>
            <a:off x="691937" y="5302173"/>
            <a:ext cx="7736101" cy="577723"/>
          </a:xfrm>
          <a:prstGeom prst="rect">
            <a:avLst/>
          </a:prstGeom>
        </p:spPr>
        <p:txBody>
          <a:bodyPr vert="horz" wrap="square" lIns="90000" tIns="46800" rIns="90000" bIns="46800" rtlCol="0" anchor="b">
            <a:spAutoFit/>
          </a:bodyPr>
          <a:lstStyle/>
          <a:p>
            <a:pPr marL="12700">
              <a:lnSpc>
                <a:spcPct val="110000"/>
              </a:lnSpc>
              <a:spcBef>
                <a:spcPts val="600"/>
              </a:spcBef>
            </a:pPr>
            <a:r>
              <a:rPr sz="1200" dirty="0">
                <a:latin typeface="Verdana" charset="0"/>
                <a:ea typeface="Verdana" charset="0"/>
                <a:cs typeface="Verdana" charset="0"/>
              </a:rPr>
              <a:t>* </a:t>
            </a:r>
            <a:r>
              <a:rPr lang="en-US" sz="1200" dirty="0">
                <a:latin typeface="Verdana" charset="0"/>
                <a:ea typeface="Verdana" charset="0"/>
                <a:cs typeface="Verdana" charset="0"/>
              </a:rPr>
              <a:t>Fonts described above have been reflected for the template text box.</a:t>
            </a:r>
          </a:p>
          <a:p>
            <a:pPr marL="12700">
              <a:lnSpc>
                <a:spcPct val="110000"/>
              </a:lnSpc>
              <a:spcBef>
                <a:spcPts val="600"/>
              </a:spcBef>
            </a:pPr>
            <a:r>
              <a:rPr lang="ja-JP" altLang="en-US" sz="1200" dirty="0">
                <a:latin typeface="Verdana" charset="0"/>
                <a:ea typeface="Verdana" charset="0"/>
                <a:cs typeface="Verdana" charset="0"/>
              </a:rPr>
              <a:t>  </a:t>
            </a:r>
            <a:r>
              <a:rPr lang="en-US" sz="1200" dirty="0">
                <a:latin typeface="Verdana" charset="0"/>
                <a:ea typeface="Verdana" charset="0"/>
                <a:cs typeface="Verdana" charset="0"/>
              </a:rPr>
              <a:t>Enter letters in a text box and you will have the specified font size reflected on them.</a:t>
            </a:r>
          </a:p>
        </p:txBody>
      </p:sp>
      <p:sp>
        <p:nvSpPr>
          <p:cNvPr id="19" name="object 4"/>
          <p:cNvSpPr txBox="1"/>
          <p:nvPr/>
        </p:nvSpPr>
        <p:spPr>
          <a:xfrm>
            <a:off x="5881535" y="3568233"/>
            <a:ext cx="1589409" cy="588944"/>
          </a:xfrm>
          <a:prstGeom prst="rect">
            <a:avLst/>
          </a:prstGeom>
        </p:spPr>
        <p:txBody>
          <a:bodyPr vert="horz" wrap="none" lIns="0" tIns="0" rIns="0" bIns="46800" rtlCol="0">
            <a:spAutoFit/>
          </a:bodyPr>
          <a:lstStyle/>
          <a:p>
            <a:pPr marL="12700">
              <a:lnSpc>
                <a:spcPct val="110000"/>
              </a:lnSpc>
            </a:pPr>
            <a:r>
              <a:rPr lang="en-US" altLang="ja-JP" sz="1600" b="1" spc="-5" dirty="0">
                <a:solidFill>
                  <a:srgbClr val="DC0032"/>
                </a:solidFill>
                <a:latin typeface="Verdana" charset="0"/>
                <a:ea typeface="Verdana" charset="0"/>
                <a:cs typeface="Verdana" charset="0"/>
              </a:rPr>
              <a:t>Presenter</a:t>
            </a:r>
            <a:endParaRPr lang="en-US" altLang="ja-JP" sz="1600" b="1" dirty="0">
              <a:solidFill>
                <a:srgbClr val="DC0032"/>
              </a:solidFill>
              <a:latin typeface="Verdana" charset="0"/>
              <a:ea typeface="Verdana" charset="0"/>
              <a:cs typeface="Verdana" charset="0"/>
            </a:endParaRPr>
          </a:p>
          <a:p>
            <a:pPr marL="12700">
              <a:lnSpc>
                <a:spcPct val="110000"/>
              </a:lnSpc>
            </a:pPr>
            <a:r>
              <a:rPr lang="en-US" altLang="ja-JP" sz="1600" spc="-5" dirty="0">
                <a:solidFill>
                  <a:srgbClr val="DC0032"/>
                </a:solidFill>
                <a:latin typeface="Verdana" charset="0"/>
                <a:ea typeface="Verdana" charset="0"/>
                <a:cs typeface="Verdana" charset="0"/>
              </a:rPr>
              <a:t>Font size</a:t>
            </a:r>
            <a:r>
              <a:rPr sz="1600" spc="-5" dirty="0">
                <a:solidFill>
                  <a:srgbClr val="DC0032"/>
                </a:solidFill>
                <a:latin typeface="Verdana" charset="0"/>
                <a:ea typeface="Verdana" charset="0"/>
                <a:cs typeface="Verdana" charset="0"/>
              </a:rPr>
              <a:t>：</a:t>
            </a:r>
            <a:r>
              <a:rPr lang="en-US" sz="1600" spc="-5" dirty="0">
                <a:solidFill>
                  <a:srgbClr val="DC0032"/>
                </a:solidFill>
                <a:latin typeface="Verdana" charset="0"/>
                <a:ea typeface="Verdana" charset="0"/>
                <a:cs typeface="Verdana" charset="0"/>
              </a:rPr>
              <a:t>2</a:t>
            </a:r>
            <a:r>
              <a:rPr sz="1600" spc="-5" dirty="0">
                <a:solidFill>
                  <a:srgbClr val="DC0032"/>
                </a:solidFill>
                <a:latin typeface="Verdana" charset="0"/>
                <a:ea typeface="Verdana" charset="0"/>
                <a:cs typeface="Verdana" charset="0"/>
              </a:rPr>
              <a:t>4pt</a:t>
            </a:r>
            <a:endParaRPr sz="1600" dirty="0">
              <a:solidFill>
                <a:srgbClr val="DC0032"/>
              </a:solidFill>
              <a:latin typeface="Verdana" charset="0"/>
              <a:ea typeface="Verdana" charset="0"/>
              <a:cs typeface="Verdana" charset="0"/>
            </a:endParaRPr>
          </a:p>
        </p:txBody>
      </p:sp>
      <p:sp>
        <p:nvSpPr>
          <p:cNvPr id="25" name="object 4"/>
          <p:cNvSpPr txBox="1"/>
          <p:nvPr/>
        </p:nvSpPr>
        <p:spPr>
          <a:xfrm>
            <a:off x="5881535" y="4348105"/>
            <a:ext cx="1589409" cy="588944"/>
          </a:xfrm>
          <a:prstGeom prst="rect">
            <a:avLst/>
          </a:prstGeom>
        </p:spPr>
        <p:txBody>
          <a:bodyPr vert="horz" wrap="none" lIns="0" tIns="0" rIns="0" bIns="46800" rtlCol="0">
            <a:spAutoFit/>
          </a:bodyPr>
          <a:lstStyle/>
          <a:p>
            <a:pPr marL="12700">
              <a:lnSpc>
                <a:spcPct val="110000"/>
              </a:lnSpc>
            </a:pPr>
            <a:r>
              <a:rPr lang="en-US" altLang="ja-JP" sz="1600" b="1" spc="-5" dirty="0">
                <a:solidFill>
                  <a:srgbClr val="DC0032"/>
                </a:solidFill>
                <a:latin typeface="Verdana" charset="0"/>
                <a:ea typeface="Verdana" charset="0"/>
                <a:cs typeface="Verdana" charset="0"/>
              </a:rPr>
              <a:t>Department</a:t>
            </a:r>
          </a:p>
          <a:p>
            <a:pPr marL="12700">
              <a:lnSpc>
                <a:spcPct val="110000"/>
              </a:lnSpc>
            </a:pPr>
            <a:r>
              <a:rPr lang="en-US" altLang="ja-JP" sz="1600" spc="-5" dirty="0">
                <a:solidFill>
                  <a:srgbClr val="DC0032"/>
                </a:solidFill>
                <a:latin typeface="Verdana" charset="0"/>
                <a:ea typeface="Verdana" charset="0"/>
                <a:cs typeface="Verdana" charset="0"/>
              </a:rPr>
              <a:t>Font size</a:t>
            </a:r>
            <a:r>
              <a:rPr sz="1600" spc="-5" dirty="0">
                <a:solidFill>
                  <a:srgbClr val="DC0032"/>
                </a:solidFill>
                <a:latin typeface="Verdana" charset="0"/>
                <a:ea typeface="Verdana" charset="0"/>
                <a:cs typeface="Verdana" charset="0"/>
              </a:rPr>
              <a:t>：</a:t>
            </a:r>
            <a:r>
              <a:rPr lang="en-US" sz="1600" spc="-5" dirty="0">
                <a:solidFill>
                  <a:srgbClr val="DC0032"/>
                </a:solidFill>
                <a:latin typeface="Verdana" charset="0"/>
                <a:ea typeface="Verdana" charset="0"/>
                <a:cs typeface="Verdana" charset="0"/>
              </a:rPr>
              <a:t>16</a:t>
            </a:r>
            <a:r>
              <a:rPr sz="1600" spc="-5" dirty="0">
                <a:solidFill>
                  <a:srgbClr val="DC0032"/>
                </a:solidFill>
                <a:latin typeface="Verdana" charset="0"/>
                <a:ea typeface="Verdana" charset="0"/>
                <a:cs typeface="Verdana" charset="0"/>
              </a:rPr>
              <a:t>pt</a:t>
            </a:r>
            <a:endParaRPr sz="1600" dirty="0">
              <a:solidFill>
                <a:srgbClr val="DC0032"/>
              </a:solidFill>
              <a:latin typeface="Verdana" charset="0"/>
              <a:ea typeface="Verdana" charset="0"/>
              <a:cs typeface="Verdana" charset="0"/>
            </a:endParaRPr>
          </a:p>
        </p:txBody>
      </p:sp>
      <p:cxnSp>
        <p:nvCxnSpPr>
          <p:cNvPr id="8" name="直線コネクタ 7"/>
          <p:cNvCxnSpPr>
            <a:cxnSpLocks/>
          </p:cNvCxnSpPr>
          <p:nvPr/>
        </p:nvCxnSpPr>
        <p:spPr>
          <a:xfrm>
            <a:off x="3128211" y="3058211"/>
            <a:ext cx="2715540" cy="0"/>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cxnSpLocks/>
          </p:cNvCxnSpPr>
          <p:nvPr/>
        </p:nvCxnSpPr>
        <p:spPr>
          <a:xfrm>
            <a:off x="2747211" y="4511080"/>
            <a:ext cx="3096540" cy="0"/>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sp>
        <p:nvSpPr>
          <p:cNvPr id="27" name="object 11"/>
          <p:cNvSpPr/>
          <p:nvPr/>
        </p:nvSpPr>
        <p:spPr>
          <a:xfrm>
            <a:off x="835545" y="3727948"/>
            <a:ext cx="1750900" cy="220287"/>
          </a:xfrm>
          <a:custGeom>
            <a:avLst/>
            <a:gdLst/>
            <a:ahLst/>
            <a:cxnLst/>
            <a:rect l="l" t="t" r="r" b="b"/>
            <a:pathLst>
              <a:path w="1147445" h="739775">
                <a:moveTo>
                  <a:pt x="1147076" y="739482"/>
                </a:moveTo>
                <a:lnTo>
                  <a:pt x="0" y="739482"/>
                </a:lnTo>
                <a:lnTo>
                  <a:pt x="0" y="0"/>
                </a:lnTo>
                <a:lnTo>
                  <a:pt x="1147076" y="0"/>
                </a:lnTo>
                <a:lnTo>
                  <a:pt x="1147076" y="739482"/>
                </a:lnTo>
                <a:close/>
              </a:path>
            </a:pathLst>
          </a:custGeom>
          <a:ln w="12700">
            <a:solidFill>
              <a:srgbClr val="DC0032"/>
            </a:solidFill>
          </a:ln>
        </p:spPr>
        <p:txBody>
          <a:bodyPr wrap="square" lIns="0" tIns="0" rIns="0" bIns="46800" rtlCol="0"/>
          <a:lstStyle/>
          <a:p>
            <a:endParaRPr dirty="0">
              <a:latin typeface="Verdana" charset="0"/>
              <a:ea typeface="Verdana" charset="0"/>
              <a:cs typeface="Verdana" charset="0"/>
            </a:endParaRPr>
          </a:p>
        </p:txBody>
      </p:sp>
      <p:cxnSp>
        <p:nvCxnSpPr>
          <p:cNvPr id="28" name="直線コネクタ 27"/>
          <p:cNvCxnSpPr>
            <a:cxnSpLocks/>
          </p:cNvCxnSpPr>
          <p:nvPr/>
        </p:nvCxnSpPr>
        <p:spPr>
          <a:xfrm>
            <a:off x="2586445" y="3776934"/>
            <a:ext cx="3257306" cy="0"/>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vert="horz" wrap="none" lIns="360000" tIns="0" rIns="1440000" bIns="0" rtlCol="0" anchor="t" anchorCtr="0">
            <a:noAutofit/>
          </a:bodyPr>
          <a:lstStyle/>
          <a:p>
            <a:r>
              <a:rPr lang="en-US" altLang="ja-JP" dirty="0">
                <a:solidFill>
                  <a:srgbClr val="010000"/>
                </a:solidFill>
                <a:latin typeface="Verdana" charset="0"/>
                <a:ea typeface="Verdana" charset="0"/>
                <a:cs typeface="Verdana" charset="0"/>
              </a:rPr>
              <a:t>2-2</a:t>
            </a:r>
            <a:r>
              <a:rPr lang="ja-JP" altLang="en-US" dirty="0">
                <a:solidFill>
                  <a:srgbClr val="010000"/>
                </a:solidFill>
                <a:latin typeface="Verdana" charset="0"/>
                <a:ea typeface="Verdana" charset="0"/>
                <a:cs typeface="Verdana" charset="0"/>
              </a:rPr>
              <a:t> </a:t>
            </a:r>
            <a:r>
              <a:rPr lang="en-US" altLang="ja-JP" dirty="0">
                <a:solidFill>
                  <a:srgbClr val="010000"/>
                </a:solidFill>
                <a:latin typeface="Verdana" charset="0"/>
                <a:ea typeface="Verdana" charset="0"/>
                <a:cs typeface="Verdana" charset="0"/>
              </a:rPr>
              <a:t>Cover variation</a:t>
            </a:r>
            <a:endParaRPr lang="ja-JP" altLang="en-US" dirty="0">
              <a:solidFill>
                <a:srgbClr val="010000"/>
              </a:solidFill>
              <a:latin typeface="Verdana" charset="0"/>
              <a:ea typeface="Verdana" charset="0"/>
              <a:cs typeface="Verdana" charset="0"/>
            </a:endParaRPr>
          </a:p>
        </p:txBody>
      </p:sp>
      <p:sp>
        <p:nvSpPr>
          <p:cNvPr id="5" name="スライド番号プレースホルダー 4"/>
          <p:cNvSpPr>
            <a:spLocks noGrp="1"/>
          </p:cNvSpPr>
          <p:nvPr>
            <p:ph type="sldNum" sz="quarter" idx="10"/>
          </p:nvPr>
        </p:nvSpPr>
        <p:spPr/>
        <p:txBody>
          <a:bodyPr/>
          <a:lstStyle/>
          <a:p>
            <a:r>
              <a:rPr lang="en-US" altLang="ja-JP" dirty="0">
                <a:latin typeface="Verdana" charset="0"/>
                <a:ea typeface="Verdana" charset="0"/>
                <a:cs typeface="Verdana" charset="0"/>
              </a:rPr>
              <a:t>11 </a:t>
            </a:r>
            <a:endParaRPr lang="ja-JP" altLang="en-US" dirty="0">
              <a:latin typeface="Verdana" charset="0"/>
              <a:ea typeface="Verdana" charset="0"/>
              <a:cs typeface="Verdana" charset="0"/>
            </a:endParaRPr>
          </a:p>
        </p:txBody>
      </p:sp>
      <p:pic>
        <p:nvPicPr>
          <p:cNvPr id="37" name="図 6">
            <a:extLst>
              <a:ext uri="{FF2B5EF4-FFF2-40B4-BE49-F238E27FC236}">
                <a16:creationId xmlns:a16="http://schemas.microsoft.com/office/drawing/2014/main" xmlns="" id="{F9277E89-7975-443B-A443-9885E153B9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4612" y="1537461"/>
            <a:ext cx="2228902" cy="1673999"/>
          </a:xfrm>
          <a:prstGeom prst="rect">
            <a:avLst/>
          </a:prstGeom>
          <a:ln w="3175">
            <a:solidFill>
              <a:schemeClr val="bg1">
                <a:lumMod val="50000"/>
              </a:schemeClr>
            </a:solidFill>
          </a:ln>
        </p:spPr>
      </p:pic>
      <p:pic>
        <p:nvPicPr>
          <p:cNvPr id="38" name="図 7">
            <a:extLst>
              <a:ext uri="{FF2B5EF4-FFF2-40B4-BE49-F238E27FC236}">
                <a16:creationId xmlns:a16="http://schemas.microsoft.com/office/drawing/2014/main" xmlns="" id="{5F43F35D-F4D4-4B96-88F1-82481B3190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9687" y="1537461"/>
            <a:ext cx="2228902" cy="1673999"/>
          </a:xfrm>
          <a:prstGeom prst="rect">
            <a:avLst/>
          </a:prstGeom>
          <a:ln w="3175">
            <a:solidFill>
              <a:schemeClr val="bg1">
                <a:lumMod val="50000"/>
              </a:schemeClr>
            </a:solidFill>
          </a:ln>
        </p:spPr>
      </p:pic>
      <p:pic>
        <p:nvPicPr>
          <p:cNvPr id="39" name="図 8">
            <a:extLst>
              <a:ext uri="{FF2B5EF4-FFF2-40B4-BE49-F238E27FC236}">
                <a16:creationId xmlns:a16="http://schemas.microsoft.com/office/drawing/2014/main" xmlns="" id="{12680046-3D52-4F4E-9AB3-ACBC4FB526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4761" y="1537461"/>
            <a:ext cx="2228902" cy="1673999"/>
          </a:xfrm>
          <a:prstGeom prst="rect">
            <a:avLst/>
          </a:prstGeom>
          <a:ln w="3175">
            <a:solidFill>
              <a:schemeClr val="bg1">
                <a:lumMod val="50000"/>
              </a:schemeClr>
            </a:solidFill>
          </a:ln>
        </p:spPr>
      </p:pic>
      <p:pic>
        <p:nvPicPr>
          <p:cNvPr id="40" name="図 9">
            <a:extLst>
              <a:ext uri="{FF2B5EF4-FFF2-40B4-BE49-F238E27FC236}">
                <a16:creationId xmlns:a16="http://schemas.microsoft.com/office/drawing/2014/main" xmlns="" id="{DE12FB5A-47BC-4BFE-9EBD-36506E7B59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4012" y="4254270"/>
            <a:ext cx="1150402" cy="864000"/>
          </a:xfrm>
          <a:prstGeom prst="rect">
            <a:avLst/>
          </a:prstGeom>
          <a:ln w="3175">
            <a:solidFill>
              <a:schemeClr val="bg1">
                <a:lumMod val="50000"/>
              </a:schemeClr>
            </a:solidFill>
          </a:ln>
        </p:spPr>
      </p:pic>
      <p:pic>
        <p:nvPicPr>
          <p:cNvPr id="41" name="図 15">
            <a:extLst>
              <a:ext uri="{FF2B5EF4-FFF2-40B4-BE49-F238E27FC236}">
                <a16:creationId xmlns:a16="http://schemas.microsoft.com/office/drawing/2014/main" xmlns="" id="{7308E1B1-8512-429E-87CF-48674B16E32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67982" y="4254270"/>
            <a:ext cx="1150402" cy="864000"/>
          </a:xfrm>
          <a:prstGeom prst="rect">
            <a:avLst/>
          </a:prstGeom>
          <a:ln w="3175">
            <a:solidFill>
              <a:schemeClr val="bg1">
                <a:lumMod val="50000"/>
              </a:schemeClr>
            </a:solidFill>
          </a:ln>
        </p:spPr>
      </p:pic>
      <p:pic>
        <p:nvPicPr>
          <p:cNvPr id="42" name="図 16">
            <a:extLst>
              <a:ext uri="{FF2B5EF4-FFF2-40B4-BE49-F238E27FC236}">
                <a16:creationId xmlns:a16="http://schemas.microsoft.com/office/drawing/2014/main" xmlns="" id="{2ED02673-DB07-46B5-AE85-F4E56480F6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21952" y="4254270"/>
            <a:ext cx="1150402" cy="864000"/>
          </a:xfrm>
          <a:prstGeom prst="rect">
            <a:avLst/>
          </a:prstGeom>
          <a:ln w="3175">
            <a:solidFill>
              <a:schemeClr val="bg1">
                <a:lumMod val="50000"/>
              </a:schemeClr>
            </a:solidFill>
          </a:ln>
        </p:spPr>
      </p:pic>
      <p:pic>
        <p:nvPicPr>
          <p:cNvPr id="43" name="図 18">
            <a:extLst>
              <a:ext uri="{FF2B5EF4-FFF2-40B4-BE49-F238E27FC236}">
                <a16:creationId xmlns:a16="http://schemas.microsoft.com/office/drawing/2014/main" xmlns="" id="{B6ADB209-544C-40DE-8E89-D8CBE85A432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75922" y="4254270"/>
            <a:ext cx="1150402" cy="864000"/>
          </a:xfrm>
          <a:prstGeom prst="rect">
            <a:avLst/>
          </a:prstGeom>
          <a:ln w="3175">
            <a:solidFill>
              <a:schemeClr val="bg1">
                <a:lumMod val="50000"/>
              </a:schemeClr>
            </a:solidFill>
          </a:ln>
        </p:spPr>
      </p:pic>
      <p:pic>
        <p:nvPicPr>
          <p:cNvPr id="44" name="図 19">
            <a:extLst>
              <a:ext uri="{FF2B5EF4-FFF2-40B4-BE49-F238E27FC236}">
                <a16:creationId xmlns:a16="http://schemas.microsoft.com/office/drawing/2014/main" xmlns="" id="{055469A1-E4A7-4FFE-B9E7-4BD857F831A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929892" y="4254270"/>
            <a:ext cx="1150402" cy="864000"/>
          </a:xfrm>
          <a:prstGeom prst="rect">
            <a:avLst/>
          </a:prstGeom>
          <a:ln w="3175">
            <a:solidFill>
              <a:schemeClr val="bg1">
                <a:lumMod val="50000"/>
              </a:schemeClr>
            </a:solidFill>
          </a:ln>
        </p:spPr>
      </p:pic>
      <p:pic>
        <p:nvPicPr>
          <p:cNvPr id="45" name="図 20">
            <a:extLst>
              <a:ext uri="{FF2B5EF4-FFF2-40B4-BE49-F238E27FC236}">
                <a16:creationId xmlns:a16="http://schemas.microsoft.com/office/drawing/2014/main" xmlns="" id="{8060E387-6295-48BE-8205-15FF8898963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183862" y="4254270"/>
            <a:ext cx="1150402" cy="864000"/>
          </a:xfrm>
          <a:prstGeom prst="rect">
            <a:avLst/>
          </a:prstGeom>
          <a:ln w="3175">
            <a:solidFill>
              <a:schemeClr val="bg1">
                <a:lumMod val="50000"/>
              </a:schemeClr>
            </a:solidFill>
          </a:ln>
        </p:spPr>
      </p:pic>
      <p:sp>
        <p:nvSpPr>
          <p:cNvPr id="46" name="object 3">
            <a:extLst>
              <a:ext uri="{FF2B5EF4-FFF2-40B4-BE49-F238E27FC236}">
                <a16:creationId xmlns:a16="http://schemas.microsoft.com/office/drawing/2014/main" xmlns="" id="{BE5D133B-A9A9-4485-B9D9-29F6F5143B3C}"/>
              </a:ext>
            </a:extLst>
          </p:cNvPr>
          <p:cNvSpPr txBox="1"/>
          <p:nvPr/>
        </p:nvSpPr>
        <p:spPr>
          <a:xfrm>
            <a:off x="694033" y="853533"/>
            <a:ext cx="7716077" cy="400110"/>
          </a:xfrm>
          <a:prstGeom prst="rect">
            <a:avLst/>
          </a:prstGeom>
          <a:noFill/>
        </p:spPr>
        <p:txBody>
          <a:bodyPr wrap="square" rtlCol="0">
            <a:spAutoFit/>
          </a:bodyPr>
          <a:lstStyle>
            <a:defPPr>
              <a:defRPr lang="ja-JP"/>
            </a:defPPr>
            <a:lvl1pPr>
              <a:spcAft>
                <a:spcPts val="600"/>
              </a:spcAft>
              <a:defRPr sz="2000"/>
            </a:lvl1pPr>
          </a:lstStyle>
          <a:p>
            <a:r>
              <a:rPr lang="ja-JP" altLang="en-US" dirty="0"/>
              <a:t>・</a:t>
            </a:r>
            <a:r>
              <a:rPr lang="en-US" altLang="ja-JP" dirty="0"/>
              <a:t>Specifications common to all businesses</a:t>
            </a:r>
          </a:p>
        </p:txBody>
      </p:sp>
      <p:sp>
        <p:nvSpPr>
          <p:cNvPr id="47" name="正方形/長方形 11">
            <a:extLst>
              <a:ext uri="{FF2B5EF4-FFF2-40B4-BE49-F238E27FC236}">
                <a16:creationId xmlns:a16="http://schemas.microsoft.com/office/drawing/2014/main" xmlns="" id="{DA24A2B0-C0DE-45D8-897F-6B4185C19D17}"/>
              </a:ext>
            </a:extLst>
          </p:cNvPr>
          <p:cNvSpPr/>
          <p:nvPr/>
        </p:nvSpPr>
        <p:spPr>
          <a:xfrm>
            <a:off x="798783" y="1198193"/>
            <a:ext cx="5110886" cy="323165"/>
          </a:xfrm>
          <a:prstGeom prst="rect">
            <a:avLst/>
          </a:prstGeom>
        </p:spPr>
        <p:txBody>
          <a:bodyPr wrap="none">
            <a:spAutoFit/>
          </a:bodyPr>
          <a:lstStyle/>
          <a:p>
            <a:r>
              <a:rPr lang="ja-JP" altLang="en-US" sz="1500" dirty="0"/>
              <a:t> </a:t>
            </a:r>
            <a:r>
              <a:rPr lang="en-US" altLang="ja-JP" sz="1500" dirty="0"/>
              <a:t>The following three types of designs are available.</a:t>
            </a:r>
            <a:endParaRPr lang="ja-JP" altLang="en-US" sz="1500" dirty="0"/>
          </a:p>
        </p:txBody>
      </p:sp>
      <p:sp>
        <p:nvSpPr>
          <p:cNvPr id="48" name="object 3">
            <a:extLst>
              <a:ext uri="{FF2B5EF4-FFF2-40B4-BE49-F238E27FC236}">
                <a16:creationId xmlns:a16="http://schemas.microsoft.com/office/drawing/2014/main" xmlns="" id="{139B1ECB-8DF8-4EA1-B18B-F09F2641228E}"/>
              </a:ext>
            </a:extLst>
          </p:cNvPr>
          <p:cNvSpPr txBox="1"/>
          <p:nvPr/>
        </p:nvSpPr>
        <p:spPr>
          <a:xfrm>
            <a:off x="694033" y="3344082"/>
            <a:ext cx="7716077" cy="400110"/>
          </a:xfrm>
          <a:prstGeom prst="rect">
            <a:avLst/>
          </a:prstGeom>
          <a:noFill/>
        </p:spPr>
        <p:txBody>
          <a:bodyPr wrap="square" rtlCol="0">
            <a:spAutoFit/>
          </a:bodyPr>
          <a:lstStyle>
            <a:defPPr>
              <a:defRPr lang="ja-JP"/>
            </a:defPPr>
            <a:lvl1pPr>
              <a:spcAft>
                <a:spcPts val="600"/>
              </a:spcAft>
              <a:defRPr sz="2000"/>
            </a:lvl1pPr>
          </a:lstStyle>
          <a:p>
            <a:r>
              <a:rPr lang="ja-JP" altLang="en-US" dirty="0"/>
              <a:t>・</a:t>
            </a:r>
            <a:r>
              <a:rPr lang="en-US" altLang="ja-JP" dirty="0"/>
              <a:t>Each business G specification</a:t>
            </a:r>
          </a:p>
        </p:txBody>
      </p:sp>
      <p:sp>
        <p:nvSpPr>
          <p:cNvPr id="49" name="object 3">
            <a:extLst>
              <a:ext uri="{FF2B5EF4-FFF2-40B4-BE49-F238E27FC236}">
                <a16:creationId xmlns:a16="http://schemas.microsoft.com/office/drawing/2014/main" xmlns="" id="{6F2F9884-0BA0-4263-9CF9-AE33B2F5FBEB}"/>
              </a:ext>
            </a:extLst>
          </p:cNvPr>
          <p:cNvSpPr txBox="1"/>
          <p:nvPr/>
        </p:nvSpPr>
        <p:spPr>
          <a:xfrm>
            <a:off x="798783" y="3700979"/>
            <a:ext cx="7651184" cy="556179"/>
          </a:xfrm>
          <a:prstGeom prst="rect">
            <a:avLst/>
          </a:prstGeom>
        </p:spPr>
        <p:txBody>
          <a:bodyPr vert="horz" wrap="square" lIns="90000" tIns="46800" rIns="90000" bIns="46800" rtlCol="0">
            <a:spAutoFit/>
          </a:bodyPr>
          <a:lstStyle/>
          <a:p>
            <a:pPr>
              <a:lnSpc>
                <a:spcPct val="100000"/>
              </a:lnSpc>
              <a:spcAft>
                <a:spcPts val="600"/>
              </a:spcAft>
            </a:pPr>
            <a:r>
              <a:rPr lang="en-US" altLang="ja-JP" sz="1500" dirty="0">
                <a:solidFill>
                  <a:srgbClr val="010000"/>
                </a:solidFill>
                <a:cs typeface="Meiryo UI"/>
              </a:rPr>
              <a:t>Covers using the core visual of each business G are available. Do not use covers of other business G.</a:t>
            </a:r>
            <a:endParaRPr lang="ja-JP" altLang="en-US" sz="1500" dirty="0">
              <a:solidFill>
                <a:srgbClr val="010000"/>
              </a:solidFill>
              <a:cs typeface="Meiryo UI"/>
            </a:endParaRPr>
          </a:p>
        </p:txBody>
      </p:sp>
      <p:sp>
        <p:nvSpPr>
          <p:cNvPr id="50" name="object 7">
            <a:extLst>
              <a:ext uri="{FF2B5EF4-FFF2-40B4-BE49-F238E27FC236}">
                <a16:creationId xmlns:a16="http://schemas.microsoft.com/office/drawing/2014/main" xmlns="" id="{9A6C6F4E-F5BD-4F96-9430-3B7DD4EF41AB}"/>
              </a:ext>
            </a:extLst>
          </p:cNvPr>
          <p:cNvSpPr txBox="1"/>
          <p:nvPr/>
        </p:nvSpPr>
        <p:spPr>
          <a:xfrm>
            <a:off x="708253" y="5579344"/>
            <a:ext cx="7719785" cy="463846"/>
          </a:xfrm>
          <a:prstGeom prst="rect">
            <a:avLst/>
          </a:prstGeom>
        </p:spPr>
        <p:txBody>
          <a:bodyPr vert="horz" wrap="square" lIns="90000" tIns="46800" rIns="90000" bIns="46800" rtlCol="0" anchor="b">
            <a:spAutoFit/>
          </a:bodyPr>
          <a:lstStyle/>
          <a:p>
            <a:pPr marL="12700">
              <a:lnSpc>
                <a:spcPct val="100000"/>
              </a:lnSpc>
            </a:pPr>
            <a:r>
              <a:rPr sz="1200" dirty="0">
                <a:solidFill>
                  <a:srgbClr val="010000"/>
                </a:solidFill>
                <a:cs typeface="Meiryo UI"/>
              </a:rPr>
              <a:t>* </a:t>
            </a:r>
            <a:r>
              <a:rPr lang="en-US" altLang="ja-JP" sz="1200" dirty="0">
                <a:solidFill>
                  <a:srgbClr val="010000"/>
                </a:solidFill>
                <a:cs typeface="Meiryo UI"/>
              </a:rPr>
              <a:t>Cover designs will be updated in series. Download the latest data from “CI control system” and   </a:t>
            </a:r>
          </a:p>
          <a:p>
            <a:pPr marL="12700">
              <a:lnSpc>
                <a:spcPct val="100000"/>
              </a:lnSpc>
            </a:pPr>
            <a:r>
              <a:rPr lang="en-US" altLang="ja-JP" sz="1200" dirty="0">
                <a:solidFill>
                  <a:srgbClr val="010000"/>
                </a:solidFill>
                <a:cs typeface="Meiryo UI"/>
              </a:rPr>
              <a:t>   use it.</a:t>
            </a:r>
            <a:endParaRPr lang="ja-JP" altLang="en-US" sz="1200" dirty="0">
              <a:solidFill>
                <a:srgbClr val="010000"/>
              </a:solidFill>
              <a:cs typeface="Meiryo UI"/>
            </a:endParaRPr>
          </a:p>
        </p:txBody>
      </p:sp>
      <p:sp>
        <p:nvSpPr>
          <p:cNvPr id="51" name="object 6">
            <a:extLst>
              <a:ext uri="{FF2B5EF4-FFF2-40B4-BE49-F238E27FC236}">
                <a16:creationId xmlns:a16="http://schemas.microsoft.com/office/drawing/2014/main" xmlns="" id="{A9966C98-CABA-4558-9693-AFDB46AA52F2}"/>
              </a:ext>
            </a:extLst>
          </p:cNvPr>
          <p:cNvSpPr txBox="1"/>
          <p:nvPr/>
        </p:nvSpPr>
        <p:spPr>
          <a:xfrm>
            <a:off x="811175" y="5094102"/>
            <a:ext cx="1198383" cy="340735"/>
          </a:xfrm>
          <a:prstGeom prst="rect">
            <a:avLst/>
          </a:prstGeom>
          <a:ln>
            <a:noFill/>
          </a:ln>
        </p:spPr>
        <p:txBody>
          <a:bodyPr vert="horz" wrap="none" lIns="90000" tIns="46800" rIns="90000" bIns="46800" rtlCol="0" anchor="t" anchorCtr="1">
            <a:spAutoFit/>
          </a:bodyPr>
          <a:lstStyle>
            <a:defPPr>
              <a:defRPr lang="ja-JP"/>
            </a:defPPr>
            <a:lvl1pPr marL="12700" marR="5080" algn="ctr">
              <a:lnSpc>
                <a:spcPct val="143700"/>
              </a:lnSpc>
              <a:defRPr sz="1350" spc="-5">
                <a:latin typeface="Meiryo UI"/>
                <a:cs typeface="Meiryo UI"/>
              </a:defRPr>
            </a:lvl1pPr>
          </a:lstStyle>
          <a:p>
            <a:pPr marL="0" algn="l">
              <a:lnSpc>
                <a:spcPct val="100000"/>
              </a:lnSpc>
            </a:pPr>
            <a:r>
              <a:rPr lang="en-US" altLang="ja-JP" sz="800" spc="0" dirty="0">
                <a:latin typeface="+mn-lt"/>
              </a:rPr>
              <a:t>Electronic Systems </a:t>
            </a:r>
            <a:br>
              <a:rPr lang="en-US" altLang="ja-JP" sz="800" spc="0" dirty="0">
                <a:latin typeface="+mn-lt"/>
              </a:rPr>
            </a:br>
            <a:r>
              <a:rPr lang="en-US" altLang="ja-JP" sz="800" spc="0" dirty="0">
                <a:latin typeface="+mn-lt"/>
              </a:rPr>
              <a:t>Business G</a:t>
            </a:r>
            <a:endParaRPr sz="800" spc="0" dirty="0">
              <a:latin typeface="+mn-lt"/>
            </a:endParaRPr>
          </a:p>
        </p:txBody>
      </p:sp>
      <p:sp>
        <p:nvSpPr>
          <p:cNvPr id="52" name="object 6">
            <a:extLst>
              <a:ext uri="{FF2B5EF4-FFF2-40B4-BE49-F238E27FC236}">
                <a16:creationId xmlns:a16="http://schemas.microsoft.com/office/drawing/2014/main" xmlns="" id="{2784B9D8-AE14-44AF-ACBA-64FAD36DBF90}"/>
              </a:ext>
            </a:extLst>
          </p:cNvPr>
          <p:cNvSpPr txBox="1"/>
          <p:nvPr/>
        </p:nvSpPr>
        <p:spPr>
          <a:xfrm>
            <a:off x="2061351" y="5094102"/>
            <a:ext cx="1357080" cy="586957"/>
          </a:xfrm>
          <a:prstGeom prst="rect">
            <a:avLst/>
          </a:prstGeom>
          <a:ln>
            <a:noFill/>
          </a:ln>
        </p:spPr>
        <p:txBody>
          <a:bodyPr vert="horz" wrap="none" lIns="90000" tIns="46800" rIns="90000" bIns="46800" rtlCol="0" anchor="t" anchorCtr="1">
            <a:spAutoFit/>
          </a:bodyPr>
          <a:lstStyle>
            <a:defPPr>
              <a:defRPr lang="ja-JP"/>
            </a:defPPr>
            <a:lvl1pPr marL="12700" marR="5080" algn="ctr">
              <a:lnSpc>
                <a:spcPct val="143700"/>
              </a:lnSpc>
              <a:defRPr sz="1350" spc="-5">
                <a:latin typeface="Meiryo UI"/>
                <a:cs typeface="Meiryo UI"/>
              </a:defRPr>
            </a:lvl1pPr>
          </a:lstStyle>
          <a:p>
            <a:pPr marL="0" algn="l">
              <a:lnSpc>
                <a:spcPct val="100000"/>
              </a:lnSpc>
            </a:pPr>
            <a:r>
              <a:rPr lang="en-US" altLang="ja-JP" sz="800" spc="0" dirty="0">
                <a:latin typeface="+mn-lt"/>
              </a:rPr>
              <a:t>Powertrain Systems </a:t>
            </a:r>
            <a:br>
              <a:rPr lang="en-US" altLang="ja-JP" sz="800" spc="0" dirty="0">
                <a:latin typeface="+mn-lt"/>
              </a:rPr>
            </a:br>
            <a:r>
              <a:rPr lang="en-US" altLang="ja-JP" sz="800" spc="0" dirty="0">
                <a:latin typeface="+mn-lt"/>
              </a:rPr>
              <a:t>Business </a:t>
            </a:r>
            <a:r>
              <a:rPr lang="en-US" altLang="ja-JP" sz="800" spc="0" dirty="0" smtClean="0">
                <a:latin typeface="+mn-lt"/>
              </a:rPr>
              <a:t>G</a:t>
            </a:r>
          </a:p>
          <a:p>
            <a:pPr marL="0" algn="l">
              <a:lnSpc>
                <a:spcPct val="100000"/>
              </a:lnSpc>
            </a:pPr>
            <a:r>
              <a:rPr lang="en-US" sz="800" spc="0" dirty="0" smtClean="0">
                <a:latin typeface="+mn-lt"/>
              </a:rPr>
              <a:t>Electrification Systems</a:t>
            </a:r>
          </a:p>
          <a:p>
            <a:pPr marL="0" algn="l">
              <a:lnSpc>
                <a:spcPct val="100000"/>
              </a:lnSpc>
            </a:pPr>
            <a:r>
              <a:rPr lang="en-US" sz="800" spc="0" dirty="0" smtClean="0">
                <a:latin typeface="+mn-lt"/>
              </a:rPr>
              <a:t>BusinessG</a:t>
            </a:r>
            <a:endParaRPr sz="800" spc="0" dirty="0">
              <a:latin typeface="+mn-lt"/>
            </a:endParaRPr>
          </a:p>
        </p:txBody>
      </p:sp>
      <p:sp>
        <p:nvSpPr>
          <p:cNvPr id="53" name="object 6">
            <a:extLst>
              <a:ext uri="{FF2B5EF4-FFF2-40B4-BE49-F238E27FC236}">
                <a16:creationId xmlns:a16="http://schemas.microsoft.com/office/drawing/2014/main" xmlns="" id="{81696F5A-D35A-483F-88C3-2AD46DC2B0D5}"/>
              </a:ext>
            </a:extLst>
          </p:cNvPr>
          <p:cNvSpPr txBox="1"/>
          <p:nvPr/>
        </p:nvSpPr>
        <p:spPr>
          <a:xfrm>
            <a:off x="3329089" y="5094102"/>
            <a:ext cx="1119835" cy="340735"/>
          </a:xfrm>
          <a:prstGeom prst="rect">
            <a:avLst/>
          </a:prstGeom>
          <a:ln>
            <a:noFill/>
          </a:ln>
        </p:spPr>
        <p:txBody>
          <a:bodyPr vert="horz" wrap="none" lIns="90000" tIns="46800" rIns="90000" bIns="46800" rtlCol="0" anchor="t" anchorCtr="1">
            <a:spAutoFit/>
          </a:bodyPr>
          <a:lstStyle>
            <a:defPPr>
              <a:defRPr lang="ja-JP"/>
            </a:defPPr>
            <a:lvl1pPr marL="12700" marR="5080" algn="ctr">
              <a:lnSpc>
                <a:spcPct val="143700"/>
              </a:lnSpc>
              <a:defRPr sz="1350" spc="-5">
                <a:latin typeface="Meiryo UI"/>
                <a:cs typeface="Meiryo UI"/>
              </a:defRPr>
            </a:lvl1pPr>
          </a:lstStyle>
          <a:p>
            <a:pPr marL="0" algn="l">
              <a:lnSpc>
                <a:spcPct val="100000"/>
              </a:lnSpc>
            </a:pPr>
            <a:r>
              <a:rPr lang="en-US" altLang="ja-JP" sz="800" spc="0" dirty="0">
                <a:latin typeface="+mn-lt"/>
              </a:rPr>
              <a:t>Thermal Systems </a:t>
            </a:r>
            <a:br>
              <a:rPr lang="en-US" altLang="ja-JP" sz="800" spc="0" dirty="0">
                <a:latin typeface="+mn-lt"/>
              </a:rPr>
            </a:br>
            <a:r>
              <a:rPr lang="en-US" altLang="ja-JP" sz="800" spc="0" dirty="0">
                <a:latin typeface="+mn-lt"/>
              </a:rPr>
              <a:t>Business G</a:t>
            </a:r>
            <a:endParaRPr sz="800" spc="0" dirty="0">
              <a:latin typeface="+mn-lt"/>
            </a:endParaRPr>
          </a:p>
        </p:txBody>
      </p:sp>
      <p:sp>
        <p:nvSpPr>
          <p:cNvPr id="54" name="object 6">
            <a:extLst>
              <a:ext uri="{FF2B5EF4-FFF2-40B4-BE49-F238E27FC236}">
                <a16:creationId xmlns:a16="http://schemas.microsoft.com/office/drawing/2014/main" xmlns="" id="{CD4C4855-CC64-4E4B-8EDD-212DD6FF831D}"/>
              </a:ext>
            </a:extLst>
          </p:cNvPr>
          <p:cNvSpPr txBox="1"/>
          <p:nvPr/>
        </p:nvSpPr>
        <p:spPr>
          <a:xfrm>
            <a:off x="4579642" y="5094102"/>
            <a:ext cx="1312195" cy="340735"/>
          </a:xfrm>
          <a:prstGeom prst="rect">
            <a:avLst/>
          </a:prstGeom>
          <a:ln>
            <a:noFill/>
          </a:ln>
        </p:spPr>
        <p:txBody>
          <a:bodyPr vert="horz" wrap="none" lIns="90000" tIns="46800" rIns="90000" bIns="46800" rtlCol="0" anchor="t" anchorCtr="1">
            <a:spAutoFit/>
          </a:bodyPr>
          <a:lstStyle>
            <a:defPPr>
              <a:defRPr lang="ja-JP"/>
            </a:defPPr>
            <a:lvl1pPr marL="12700" marR="5080" algn="ctr">
              <a:lnSpc>
                <a:spcPct val="143700"/>
              </a:lnSpc>
              <a:defRPr sz="1350" spc="-5">
                <a:latin typeface="Meiryo UI"/>
                <a:cs typeface="Meiryo UI"/>
              </a:defRPr>
            </a:lvl1pPr>
          </a:lstStyle>
          <a:p>
            <a:pPr marL="0" algn="l">
              <a:lnSpc>
                <a:spcPct val="100000"/>
              </a:lnSpc>
            </a:pPr>
            <a:r>
              <a:rPr lang="en-US" altLang="ja-JP" sz="800" spc="0" dirty="0">
                <a:latin typeface="+mn-lt"/>
              </a:rPr>
              <a:t>Information &amp; Safety </a:t>
            </a:r>
            <a:br>
              <a:rPr lang="en-US" altLang="ja-JP" sz="800" spc="0" dirty="0">
                <a:latin typeface="+mn-lt"/>
              </a:rPr>
            </a:br>
            <a:r>
              <a:rPr lang="en-US" altLang="ja-JP" sz="800" spc="0" dirty="0">
                <a:latin typeface="+mn-lt"/>
              </a:rPr>
              <a:t>Systems Business G</a:t>
            </a:r>
            <a:endParaRPr sz="800" spc="0" dirty="0">
              <a:latin typeface="+mn-lt"/>
            </a:endParaRPr>
          </a:p>
        </p:txBody>
      </p:sp>
      <p:sp>
        <p:nvSpPr>
          <p:cNvPr id="55" name="object 6">
            <a:extLst>
              <a:ext uri="{FF2B5EF4-FFF2-40B4-BE49-F238E27FC236}">
                <a16:creationId xmlns:a16="http://schemas.microsoft.com/office/drawing/2014/main" xmlns="" id="{161DE6C9-E5C8-43D2-92A2-3D8BDFC3C497}"/>
              </a:ext>
            </a:extLst>
          </p:cNvPr>
          <p:cNvSpPr txBox="1"/>
          <p:nvPr/>
        </p:nvSpPr>
        <p:spPr>
          <a:xfrm>
            <a:off x="5827389" y="5094102"/>
            <a:ext cx="1238457" cy="217625"/>
          </a:xfrm>
          <a:prstGeom prst="rect">
            <a:avLst/>
          </a:prstGeom>
          <a:ln>
            <a:noFill/>
          </a:ln>
        </p:spPr>
        <p:txBody>
          <a:bodyPr vert="horz" wrap="none" lIns="90000" tIns="46800" rIns="90000" bIns="46800" rtlCol="0" anchor="t" anchorCtr="1">
            <a:spAutoFit/>
          </a:bodyPr>
          <a:lstStyle>
            <a:defPPr>
              <a:defRPr lang="ja-JP"/>
            </a:defPPr>
            <a:lvl1pPr marL="12700" marR="5080" algn="ctr">
              <a:lnSpc>
                <a:spcPct val="143700"/>
              </a:lnSpc>
              <a:defRPr sz="1350" spc="-5">
                <a:latin typeface="Meiryo UI"/>
                <a:cs typeface="Meiryo UI"/>
              </a:defRPr>
            </a:lvl1pPr>
          </a:lstStyle>
          <a:p>
            <a:pPr marL="0" algn="l">
              <a:lnSpc>
                <a:spcPct val="100000"/>
              </a:lnSpc>
            </a:pPr>
            <a:r>
              <a:rPr lang="en-US" altLang="ja-JP" sz="800" spc="0" dirty="0">
                <a:latin typeface="+mn-lt"/>
              </a:rPr>
              <a:t>Sales &amp; Marketing G</a:t>
            </a:r>
            <a:endParaRPr sz="800" spc="0" dirty="0">
              <a:latin typeface="+mn-lt"/>
            </a:endParaRPr>
          </a:p>
        </p:txBody>
      </p:sp>
      <p:sp>
        <p:nvSpPr>
          <p:cNvPr id="56" name="object 6">
            <a:extLst>
              <a:ext uri="{FF2B5EF4-FFF2-40B4-BE49-F238E27FC236}">
                <a16:creationId xmlns:a16="http://schemas.microsoft.com/office/drawing/2014/main" xmlns="" id="{CE79FC42-D650-464D-884A-AA3C72141FDA}"/>
              </a:ext>
            </a:extLst>
          </p:cNvPr>
          <p:cNvSpPr txBox="1"/>
          <p:nvPr/>
        </p:nvSpPr>
        <p:spPr>
          <a:xfrm>
            <a:off x="7078272" y="5094102"/>
            <a:ext cx="932284" cy="340735"/>
          </a:xfrm>
          <a:prstGeom prst="rect">
            <a:avLst/>
          </a:prstGeom>
          <a:ln>
            <a:noFill/>
          </a:ln>
        </p:spPr>
        <p:txBody>
          <a:bodyPr vert="horz" wrap="none" lIns="90000" tIns="46800" rIns="90000" bIns="46800" rtlCol="0" anchor="t" anchorCtr="1">
            <a:spAutoFit/>
          </a:bodyPr>
          <a:lstStyle>
            <a:defPPr>
              <a:defRPr lang="ja-JP"/>
            </a:defPPr>
            <a:lvl1pPr marL="12700" marR="5080" algn="ctr">
              <a:lnSpc>
                <a:spcPct val="143700"/>
              </a:lnSpc>
              <a:defRPr sz="1350" spc="-5">
                <a:latin typeface="Meiryo UI"/>
                <a:cs typeface="Meiryo UI"/>
              </a:defRPr>
            </a:lvl1pPr>
          </a:lstStyle>
          <a:p>
            <a:pPr marL="0" algn="l">
              <a:lnSpc>
                <a:spcPct val="100000"/>
              </a:lnSpc>
            </a:pPr>
            <a:r>
              <a:rPr lang="en-US" altLang="ja-JP" sz="800" spc="0" dirty="0">
                <a:latin typeface="+mn-lt"/>
              </a:rPr>
              <a:t>New Business </a:t>
            </a:r>
            <a:br>
              <a:rPr lang="en-US" altLang="ja-JP" sz="800" spc="0" dirty="0">
                <a:latin typeface="+mn-lt"/>
              </a:rPr>
            </a:br>
            <a:r>
              <a:rPr lang="en-US" altLang="ja-JP" sz="800" spc="0" dirty="0">
                <a:latin typeface="+mn-lt"/>
              </a:rPr>
              <a:t>Promotion G</a:t>
            </a:r>
            <a:endParaRPr sz="800" spc="0" dirty="0">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p:cNvSpPr>
            <a:spLocks noGrp="1"/>
          </p:cNvSpPr>
          <p:nvPr>
            <p:ph type="title"/>
          </p:nvPr>
        </p:nvSpPr>
        <p:spPr/>
        <p:txBody>
          <a:bodyPr vert="horz" wrap="none" lIns="360000" tIns="0" rIns="1440000" bIns="0" rtlCol="0" anchor="t" anchorCtr="0">
            <a:noAutofit/>
          </a:bodyPr>
          <a:lstStyle/>
          <a:p>
            <a:r>
              <a:rPr lang="en-US" altLang="ja-JP" dirty="0">
                <a:solidFill>
                  <a:srgbClr val="010000"/>
                </a:solidFill>
                <a:latin typeface="Verdana" charset="0"/>
                <a:ea typeface="Verdana" charset="0"/>
                <a:cs typeface="Verdana" charset="0"/>
              </a:rPr>
              <a:t>2-3</a:t>
            </a:r>
            <a:r>
              <a:rPr lang="ja-JP" altLang="en-US" dirty="0">
                <a:solidFill>
                  <a:srgbClr val="010000"/>
                </a:solidFill>
                <a:latin typeface="Verdana" charset="0"/>
                <a:ea typeface="Verdana" charset="0"/>
                <a:cs typeface="Verdana" charset="0"/>
              </a:rPr>
              <a:t> </a:t>
            </a:r>
            <a:r>
              <a:rPr lang="en-US" altLang="ja-JP" dirty="0">
                <a:solidFill>
                  <a:srgbClr val="010000"/>
                </a:solidFill>
                <a:latin typeface="Verdana" charset="0"/>
                <a:ea typeface="Verdana" charset="0"/>
                <a:cs typeface="Verdana" charset="0"/>
              </a:rPr>
              <a:t>Cover NG</a:t>
            </a:r>
            <a:endParaRPr lang="ja-JP" altLang="en-US" dirty="0">
              <a:solidFill>
                <a:srgbClr val="010000"/>
              </a:solidFill>
              <a:latin typeface="Verdana" charset="0"/>
              <a:ea typeface="Verdana" charset="0"/>
              <a:cs typeface="Verdana" charset="0"/>
            </a:endParaRPr>
          </a:p>
        </p:txBody>
      </p:sp>
      <p:sp>
        <p:nvSpPr>
          <p:cNvPr id="8" name="スライド番号プレースホルダー 7"/>
          <p:cNvSpPr>
            <a:spLocks noGrp="1"/>
          </p:cNvSpPr>
          <p:nvPr>
            <p:ph type="sldNum" sz="quarter" idx="10"/>
          </p:nvPr>
        </p:nvSpPr>
        <p:spPr/>
        <p:txBody>
          <a:bodyPr/>
          <a:lstStyle/>
          <a:p>
            <a:r>
              <a:rPr lang="en-US" altLang="ja-JP" dirty="0">
                <a:latin typeface="Verdana" charset="0"/>
                <a:ea typeface="Verdana" charset="0"/>
                <a:cs typeface="Verdana" charset="0"/>
              </a:rPr>
              <a:t>12 </a:t>
            </a:r>
            <a:endParaRPr lang="ja-JP" altLang="en-US" dirty="0">
              <a:latin typeface="Verdana" charset="0"/>
              <a:ea typeface="Verdana" charset="0"/>
              <a:cs typeface="Verdana" charset="0"/>
            </a:endParaRPr>
          </a:p>
        </p:txBody>
      </p:sp>
      <p:sp>
        <p:nvSpPr>
          <p:cNvPr id="2" name="Content Placeholder 1"/>
          <p:cNvSpPr>
            <a:spLocks noGrp="1"/>
          </p:cNvSpPr>
          <p:nvPr>
            <p:ph sz="quarter" idx="4294967295"/>
          </p:nvPr>
        </p:nvSpPr>
        <p:spPr>
          <a:xfrm>
            <a:off x="0" y="947738"/>
            <a:ext cx="9144000" cy="4914900"/>
          </a:xfrm>
        </p:spPr>
        <p:txBody>
          <a:bodyPr/>
          <a:lstStyle/>
          <a:p>
            <a:r>
              <a:rPr lang="en-US" dirty="0"/>
              <a:t>You may not change covers as shown below.</a:t>
            </a:r>
          </a:p>
          <a:p>
            <a:endParaRPr lang="en-US" dirty="0"/>
          </a:p>
        </p:txBody>
      </p:sp>
      <p:sp>
        <p:nvSpPr>
          <p:cNvPr id="3" name="object 3"/>
          <p:cNvSpPr txBox="1"/>
          <p:nvPr/>
        </p:nvSpPr>
        <p:spPr>
          <a:xfrm>
            <a:off x="812305" y="3265467"/>
            <a:ext cx="2466358" cy="229936"/>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marL="0" algn="l">
              <a:lnSpc>
                <a:spcPct val="110000"/>
              </a:lnSpc>
            </a:pPr>
            <a:r>
              <a:rPr lang="en-US" altLang="ja-JP" sz="800" spc="0" dirty="0">
                <a:latin typeface="Verdana" charset="0"/>
                <a:ea typeface="Verdana" charset="0"/>
                <a:cs typeface="Verdana" charset="0"/>
              </a:rPr>
              <a:t>Do not use other fonts than those specified.</a:t>
            </a:r>
          </a:p>
        </p:txBody>
      </p:sp>
      <p:sp>
        <p:nvSpPr>
          <p:cNvPr id="5" name="object 5"/>
          <p:cNvSpPr txBox="1"/>
          <p:nvPr/>
        </p:nvSpPr>
        <p:spPr>
          <a:xfrm>
            <a:off x="3409134" y="3265467"/>
            <a:ext cx="2700396" cy="229936"/>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marL="0" algn="l">
              <a:lnSpc>
                <a:spcPct val="110000"/>
              </a:lnSpc>
            </a:pPr>
            <a:r>
              <a:rPr lang="en-US" altLang="ja-JP" sz="800" spc="0" dirty="0">
                <a:latin typeface="Verdana" charset="0"/>
                <a:ea typeface="Verdana" charset="0"/>
                <a:cs typeface="Verdana" charset="0"/>
              </a:rPr>
              <a:t>Do not use other font sizes than those specified.</a:t>
            </a:r>
            <a:endParaRPr sz="800" spc="0" dirty="0">
              <a:latin typeface="Verdana" charset="0"/>
              <a:ea typeface="Verdana" charset="0"/>
              <a:cs typeface="Verdana" charset="0"/>
            </a:endParaRPr>
          </a:p>
        </p:txBody>
      </p:sp>
      <p:sp>
        <p:nvSpPr>
          <p:cNvPr id="6" name="object 6"/>
          <p:cNvSpPr txBox="1"/>
          <p:nvPr/>
        </p:nvSpPr>
        <p:spPr>
          <a:xfrm>
            <a:off x="812305" y="5422556"/>
            <a:ext cx="1845996" cy="229936"/>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marL="0" algn="l">
              <a:lnSpc>
                <a:spcPct val="110000"/>
              </a:lnSpc>
            </a:pPr>
            <a:r>
              <a:rPr lang="en-US" altLang="ja-JP" sz="800" spc="0" dirty="0">
                <a:latin typeface="Verdana" charset="0"/>
                <a:ea typeface="Verdana" charset="0"/>
                <a:cs typeface="Verdana" charset="0"/>
              </a:rPr>
              <a:t>Do not deform the cover image.</a:t>
            </a:r>
            <a:endParaRPr sz="800" spc="0" dirty="0">
              <a:latin typeface="Verdana" charset="0"/>
              <a:ea typeface="Verdana" charset="0"/>
              <a:cs typeface="Verdana" charset="0"/>
            </a:endParaRPr>
          </a:p>
        </p:txBody>
      </p:sp>
      <p:sp>
        <p:nvSpPr>
          <p:cNvPr id="7" name="object 7"/>
          <p:cNvSpPr txBox="1"/>
          <p:nvPr/>
        </p:nvSpPr>
        <p:spPr>
          <a:xfrm>
            <a:off x="6004000" y="3286248"/>
            <a:ext cx="2511242" cy="229936"/>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marL="0" algn="l">
              <a:lnSpc>
                <a:spcPct val="110000"/>
              </a:lnSpc>
            </a:pPr>
            <a:r>
              <a:rPr lang="en-US" altLang="ja-JP" sz="800" spc="0" dirty="0">
                <a:latin typeface="Verdana" charset="0"/>
                <a:ea typeface="Verdana" charset="0"/>
                <a:cs typeface="Verdana" charset="0"/>
              </a:rPr>
              <a:t>Do not use other colors than those specified.</a:t>
            </a:r>
            <a:endParaRPr sz="800" spc="0" dirty="0">
              <a:latin typeface="Verdana" charset="0"/>
              <a:ea typeface="Verdana" charset="0"/>
              <a:cs typeface="Verdana" charset="0"/>
            </a:endParaRPr>
          </a:p>
        </p:txBody>
      </p:sp>
      <p:sp>
        <p:nvSpPr>
          <p:cNvPr id="9" name="object 9"/>
          <p:cNvSpPr txBox="1"/>
          <p:nvPr/>
        </p:nvSpPr>
        <p:spPr>
          <a:xfrm>
            <a:off x="3409134" y="5422556"/>
            <a:ext cx="1413185" cy="229936"/>
          </a:xfrm>
          <a:prstGeom prst="rect">
            <a:avLst/>
          </a:prstGeom>
          <a:ln>
            <a:noFill/>
          </a:ln>
        </p:spPr>
        <p:txBody>
          <a:bodyPr vert="horz" wrap="none" lIns="90000" tIns="46800" rIns="90000" bIns="46800" rtlCol="0" anchor="ctr" anchorCtr="1">
            <a:spAutoFit/>
          </a:bodyPr>
          <a:lstStyle/>
          <a:p>
            <a:pPr marR="5080">
              <a:lnSpc>
                <a:spcPct val="110000"/>
              </a:lnSpc>
            </a:pPr>
            <a:r>
              <a:rPr lang="en-US" altLang="ja-JP" sz="800" dirty="0">
                <a:latin typeface="Verdana" charset="0"/>
                <a:ea typeface="Verdana" charset="0"/>
                <a:cs typeface="Verdana" charset="0"/>
              </a:rPr>
              <a:t>Do not add the agenda.</a:t>
            </a:r>
            <a:endParaRPr lang="ja-JP" altLang="en-US" sz="800" dirty="0">
              <a:latin typeface="Verdana" charset="0"/>
              <a:ea typeface="Verdana" charset="0"/>
              <a:cs typeface="Verdana" charset="0"/>
            </a:endParaRPr>
          </a:p>
        </p:txBody>
      </p:sp>
      <p:pic>
        <p:nvPicPr>
          <p:cNvPr id="30" name="図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3064" y="1573117"/>
            <a:ext cx="2231998" cy="1676323"/>
          </a:xfrm>
          <a:prstGeom prst="rect">
            <a:avLst/>
          </a:prstGeom>
          <a:ln w="3175">
            <a:solidFill>
              <a:schemeClr val="bg1">
                <a:lumMod val="50000"/>
              </a:schemeClr>
            </a:solidFill>
          </a:ln>
        </p:spPr>
      </p:pic>
      <p:pic>
        <p:nvPicPr>
          <p:cNvPr id="36" name="図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8139" y="1573117"/>
            <a:ext cx="2231998" cy="1676323"/>
          </a:xfrm>
          <a:prstGeom prst="rect">
            <a:avLst/>
          </a:prstGeom>
          <a:ln w="3175">
            <a:solidFill>
              <a:schemeClr val="bg1">
                <a:lumMod val="50000"/>
              </a:schemeClr>
            </a:solidFill>
          </a:ln>
        </p:spPr>
      </p:pic>
      <p:pic>
        <p:nvPicPr>
          <p:cNvPr id="39" name="図 3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3213" y="1573117"/>
            <a:ext cx="2231998" cy="1676323"/>
          </a:xfrm>
          <a:prstGeom prst="rect">
            <a:avLst/>
          </a:prstGeom>
          <a:ln w="3175">
            <a:solidFill>
              <a:schemeClr val="bg1">
                <a:lumMod val="50000"/>
              </a:schemeClr>
            </a:solidFill>
          </a:ln>
        </p:spPr>
      </p:pic>
      <p:cxnSp>
        <p:nvCxnSpPr>
          <p:cNvPr id="40" name="直線コネクタ 39"/>
          <p:cNvCxnSpPr/>
          <p:nvPr/>
        </p:nvCxnSpPr>
        <p:spPr>
          <a:xfrm flipV="1">
            <a:off x="835025" y="1505735"/>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pic>
        <p:nvPicPr>
          <p:cNvPr id="42" name="図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03064" y="3742773"/>
            <a:ext cx="2231998" cy="1676323"/>
          </a:xfrm>
          <a:prstGeom prst="rect">
            <a:avLst/>
          </a:prstGeom>
          <a:ln w="3175">
            <a:solidFill>
              <a:schemeClr val="bg1">
                <a:lumMod val="50000"/>
              </a:schemeClr>
            </a:solidFill>
          </a:ln>
        </p:spPr>
      </p:pic>
      <p:pic>
        <p:nvPicPr>
          <p:cNvPr id="45" name="図 4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08139" y="3742773"/>
            <a:ext cx="2231998" cy="1676323"/>
          </a:xfrm>
          <a:prstGeom prst="rect">
            <a:avLst/>
          </a:prstGeom>
          <a:ln w="3175">
            <a:solidFill>
              <a:schemeClr val="bg1">
                <a:lumMod val="50000"/>
              </a:schemeClr>
            </a:solidFill>
          </a:ln>
        </p:spPr>
      </p:pic>
      <p:pic>
        <p:nvPicPr>
          <p:cNvPr id="48" name="図 4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3213" y="3742773"/>
            <a:ext cx="2231998" cy="1676323"/>
          </a:xfrm>
          <a:prstGeom prst="rect">
            <a:avLst/>
          </a:prstGeom>
          <a:ln w="3175">
            <a:solidFill>
              <a:schemeClr val="bg1">
                <a:lumMod val="50000"/>
              </a:schemeClr>
            </a:solidFill>
          </a:ln>
        </p:spPr>
      </p:pic>
      <p:cxnSp>
        <p:nvCxnSpPr>
          <p:cNvPr id="50" name="直線コネクタ 49"/>
          <p:cNvCxnSpPr/>
          <p:nvPr/>
        </p:nvCxnSpPr>
        <p:spPr>
          <a:xfrm flipV="1">
            <a:off x="3423981" y="1505735"/>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6019579" y="1505735"/>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824139" y="3675342"/>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3413095" y="3675342"/>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6008693" y="3675342"/>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sp>
        <p:nvSpPr>
          <p:cNvPr id="26" name="object 9"/>
          <p:cNvSpPr txBox="1"/>
          <p:nvPr/>
        </p:nvSpPr>
        <p:spPr>
          <a:xfrm>
            <a:off x="6004000" y="5422556"/>
            <a:ext cx="1674474" cy="229936"/>
          </a:xfrm>
          <a:prstGeom prst="rect">
            <a:avLst/>
          </a:prstGeom>
          <a:ln>
            <a:noFill/>
          </a:ln>
        </p:spPr>
        <p:txBody>
          <a:bodyPr vert="horz" wrap="none" lIns="90000" tIns="46800" rIns="90000" bIns="46800" rtlCol="0" anchor="ctr" anchorCtr="1">
            <a:spAutoFit/>
          </a:bodyPr>
          <a:lstStyle/>
          <a:p>
            <a:pPr marR="5080">
              <a:lnSpc>
                <a:spcPct val="110000"/>
              </a:lnSpc>
            </a:pPr>
            <a:r>
              <a:rPr lang="en-US" altLang="ja-JP" sz="800" dirty="0">
                <a:latin typeface="Verdana" charset="0"/>
                <a:ea typeface="Verdana" charset="0"/>
                <a:cs typeface="Verdana" charset="0"/>
              </a:rPr>
              <a:t>Do not use the old template.</a:t>
            </a:r>
            <a:endParaRPr lang="ja-JP" altLang="en-US" sz="800" dirty="0">
              <a:latin typeface="Verdana" charset="0"/>
              <a:ea typeface="Verdana" charset="0"/>
              <a:cs typeface="Verdana"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4263" y="2222423"/>
            <a:ext cx="4143595" cy="3112012"/>
          </a:xfrm>
          <a:prstGeom prst="rect">
            <a:avLst/>
          </a:prstGeom>
          <a:ln w="3175">
            <a:solidFill>
              <a:schemeClr val="bg1">
                <a:lumMod val="50000"/>
              </a:schemeClr>
            </a:solidFill>
          </a:ln>
        </p:spPr>
      </p:pic>
      <p:sp>
        <p:nvSpPr>
          <p:cNvPr id="6" name="タイトル 5"/>
          <p:cNvSpPr>
            <a:spLocks noGrp="1"/>
          </p:cNvSpPr>
          <p:nvPr>
            <p:ph type="title"/>
          </p:nvPr>
        </p:nvSpPr>
        <p:spPr/>
        <p:txBody>
          <a:bodyPr vert="horz" wrap="none" lIns="360000" tIns="0" rIns="1440000" bIns="0" rtlCol="0" anchor="t" anchorCtr="0">
            <a:noAutofit/>
          </a:bodyPr>
          <a:lstStyle/>
          <a:p>
            <a:r>
              <a:rPr lang="en-US" altLang="ja-JP" dirty="0">
                <a:solidFill>
                  <a:srgbClr val="010000"/>
                </a:solidFill>
              </a:rPr>
              <a:t>2-4</a:t>
            </a:r>
            <a:r>
              <a:rPr lang="ja-JP" altLang="en-US" dirty="0">
                <a:solidFill>
                  <a:srgbClr val="010000"/>
                </a:solidFill>
              </a:rPr>
              <a:t> </a:t>
            </a:r>
            <a:r>
              <a:rPr lang="en-US" altLang="ja-JP" dirty="0">
                <a:solidFill>
                  <a:srgbClr val="010000"/>
                </a:solidFill>
              </a:rPr>
              <a:t>Creating an agenda</a:t>
            </a:r>
            <a:endParaRPr lang="ja-JP" altLang="en-US" dirty="0">
              <a:solidFill>
                <a:srgbClr val="010000"/>
              </a:solidFill>
            </a:endParaRPr>
          </a:p>
        </p:txBody>
      </p:sp>
      <p:sp>
        <p:nvSpPr>
          <p:cNvPr id="8" name="スライド番号プレースホルダー 7"/>
          <p:cNvSpPr>
            <a:spLocks noGrp="1"/>
          </p:cNvSpPr>
          <p:nvPr>
            <p:ph type="sldNum" sz="quarter" idx="10"/>
          </p:nvPr>
        </p:nvSpPr>
        <p:spPr/>
        <p:txBody>
          <a:bodyPr/>
          <a:lstStyle/>
          <a:p>
            <a:r>
              <a:rPr lang="en-US" altLang="ja-JP" dirty="0"/>
              <a:t>13 </a:t>
            </a:r>
            <a:endParaRPr lang="ja-JP" altLang="en-US" dirty="0"/>
          </a:p>
        </p:txBody>
      </p:sp>
      <p:sp>
        <p:nvSpPr>
          <p:cNvPr id="2" name="Content Placeholder 1"/>
          <p:cNvSpPr>
            <a:spLocks noGrp="1"/>
          </p:cNvSpPr>
          <p:nvPr>
            <p:ph sz="quarter" idx="4294967295"/>
          </p:nvPr>
        </p:nvSpPr>
        <p:spPr>
          <a:xfrm>
            <a:off x="0" y="947738"/>
            <a:ext cx="9144000" cy="4914900"/>
          </a:xfrm>
        </p:spPr>
        <p:txBody>
          <a:bodyPr/>
          <a:lstStyle/>
          <a:p>
            <a:r>
              <a:rPr lang="en-US" dirty="0"/>
              <a:t>Write an agenda in a page separated from the cover.</a:t>
            </a:r>
          </a:p>
          <a:p>
            <a:endParaRPr lang="en-US" dirty="0"/>
          </a:p>
        </p:txBody>
      </p:sp>
      <p:sp>
        <p:nvSpPr>
          <p:cNvPr id="4" name="object 4"/>
          <p:cNvSpPr txBox="1"/>
          <p:nvPr/>
        </p:nvSpPr>
        <p:spPr>
          <a:xfrm>
            <a:off x="6334227" y="3057676"/>
            <a:ext cx="1915492" cy="687497"/>
          </a:xfrm>
          <a:prstGeom prst="rect">
            <a:avLst/>
          </a:prstGeom>
          <a:ln>
            <a:noFill/>
          </a:ln>
        </p:spPr>
        <p:txBody>
          <a:bodyPr vert="horz" wrap="square" lIns="90000" tIns="46800" rIns="90000" bIns="46800" rtlCol="0">
            <a:spAutoFit/>
          </a:bodyPr>
          <a:lstStyle/>
          <a:p>
            <a:pPr marL="12700">
              <a:lnSpc>
                <a:spcPct val="110000"/>
              </a:lnSpc>
            </a:pPr>
            <a:r>
              <a:rPr lang="en-US" sz="1600" b="1" dirty="0">
                <a:solidFill>
                  <a:srgbClr val="DC0032"/>
                </a:solidFill>
                <a:latin typeface="Verdana" charset="0"/>
                <a:ea typeface="Verdana" charset="0"/>
                <a:cs typeface="Verdana" charset="0"/>
              </a:rPr>
              <a:t>Chapter title</a:t>
            </a:r>
            <a:endParaRPr sz="1600" b="1" dirty="0">
              <a:solidFill>
                <a:srgbClr val="DC0032"/>
              </a:solidFill>
              <a:latin typeface="Verdana" charset="0"/>
              <a:ea typeface="Verdana" charset="0"/>
              <a:cs typeface="Verdana" charset="0"/>
            </a:endParaRPr>
          </a:p>
          <a:p>
            <a:pPr marL="12700">
              <a:lnSpc>
                <a:spcPct val="110000"/>
              </a:lnSpc>
              <a:spcBef>
                <a:spcPts val="405"/>
              </a:spcBef>
            </a:pPr>
            <a:r>
              <a:rPr lang="en-US" altLang="ja-JP" sz="1600" dirty="0">
                <a:solidFill>
                  <a:srgbClr val="DC0032"/>
                </a:solidFill>
                <a:latin typeface="Verdana" charset="0"/>
                <a:ea typeface="Verdana" charset="0"/>
                <a:cs typeface="Verdana" charset="0"/>
              </a:rPr>
              <a:t>Font size</a:t>
            </a:r>
            <a:r>
              <a:rPr sz="1600" dirty="0">
                <a:solidFill>
                  <a:srgbClr val="DC0032"/>
                </a:solidFill>
                <a:latin typeface="Verdana" charset="0"/>
                <a:ea typeface="Verdana" charset="0"/>
                <a:cs typeface="Verdana" charset="0"/>
              </a:rPr>
              <a:t>：34pt</a:t>
            </a:r>
          </a:p>
        </p:txBody>
      </p:sp>
      <p:sp>
        <p:nvSpPr>
          <p:cNvPr id="5" name="object 5"/>
          <p:cNvSpPr/>
          <p:nvPr/>
        </p:nvSpPr>
        <p:spPr>
          <a:xfrm>
            <a:off x="2190091" y="2735135"/>
            <a:ext cx="2557145" cy="1656983"/>
          </a:xfrm>
          <a:custGeom>
            <a:avLst/>
            <a:gdLst/>
            <a:ahLst/>
            <a:cxnLst/>
            <a:rect l="l" t="t" r="r" b="b"/>
            <a:pathLst>
              <a:path w="2557145" h="1283335">
                <a:moveTo>
                  <a:pt x="2556764" y="1283309"/>
                </a:moveTo>
                <a:lnTo>
                  <a:pt x="0" y="1283309"/>
                </a:lnTo>
                <a:lnTo>
                  <a:pt x="0" y="0"/>
                </a:lnTo>
                <a:lnTo>
                  <a:pt x="2556764" y="0"/>
                </a:lnTo>
                <a:lnTo>
                  <a:pt x="2556764" y="1283309"/>
                </a:lnTo>
                <a:close/>
              </a:path>
            </a:pathLst>
          </a:custGeom>
          <a:ln w="12700">
            <a:solidFill>
              <a:srgbClr val="DC0032"/>
            </a:solidFill>
          </a:ln>
        </p:spPr>
        <p:txBody>
          <a:bodyPr wrap="square" lIns="0" tIns="0" rIns="0" bIns="46800" rtlCol="0"/>
          <a:lstStyle/>
          <a:p>
            <a:endParaRPr dirty="0">
              <a:latin typeface="Verdana" charset="0"/>
              <a:ea typeface="Verdana" charset="0"/>
              <a:cs typeface="Verdana" charset="0"/>
            </a:endParaRPr>
          </a:p>
        </p:txBody>
      </p:sp>
      <p:cxnSp>
        <p:nvCxnSpPr>
          <p:cNvPr id="15" name="直線コネクタ 14"/>
          <p:cNvCxnSpPr/>
          <p:nvPr/>
        </p:nvCxnSpPr>
        <p:spPr>
          <a:xfrm>
            <a:off x="4747236" y="3376802"/>
            <a:ext cx="1586991" cy="0"/>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rIns="1440000" anchor="t" anchorCtr="0"/>
          <a:lstStyle/>
          <a:p>
            <a:r>
              <a:rPr lang="en-US" altLang="ja-JP" dirty="0">
                <a:solidFill>
                  <a:srgbClr val="010000"/>
                </a:solidFill>
              </a:rPr>
              <a:t>2-5</a:t>
            </a:r>
            <a:r>
              <a:rPr lang="ja-JP" altLang="en-US" spc="-250" dirty="0">
                <a:solidFill>
                  <a:srgbClr val="010000"/>
                </a:solidFill>
              </a:rPr>
              <a:t> </a:t>
            </a:r>
            <a:r>
              <a:rPr lang="en-US" altLang="ja-JP" dirty="0">
                <a:solidFill>
                  <a:srgbClr val="010000"/>
                </a:solidFill>
              </a:rPr>
              <a:t>Agenda</a:t>
            </a:r>
            <a:r>
              <a:rPr lang="en-US" altLang="ja-JP" spc="-250" dirty="0">
                <a:solidFill>
                  <a:srgbClr val="010000"/>
                </a:solidFill>
              </a:rPr>
              <a:t> </a:t>
            </a:r>
            <a:r>
              <a:rPr lang="en-US" altLang="ja-JP" dirty="0">
                <a:solidFill>
                  <a:srgbClr val="010000"/>
                </a:solidFill>
              </a:rPr>
              <a:t>NG</a:t>
            </a:r>
            <a:endParaRPr kumimoji="1" lang="ja-JP" altLang="en-US" dirty="0"/>
          </a:p>
        </p:txBody>
      </p:sp>
      <p:sp>
        <p:nvSpPr>
          <p:cNvPr id="3" name="スライド番号プレースホルダー 2"/>
          <p:cNvSpPr>
            <a:spLocks noGrp="1"/>
          </p:cNvSpPr>
          <p:nvPr>
            <p:ph type="sldNum" sz="quarter" idx="10"/>
          </p:nvPr>
        </p:nvSpPr>
        <p:spPr/>
        <p:txBody>
          <a:bodyPr/>
          <a:lstStyle/>
          <a:p>
            <a:r>
              <a:rPr lang="en-US" altLang="ja-JP" dirty="0"/>
              <a:t>14 </a:t>
            </a:r>
            <a:endParaRPr lang="ja-JP" altLang="en-US" dirty="0"/>
          </a:p>
        </p:txBody>
      </p:sp>
      <p:sp>
        <p:nvSpPr>
          <p:cNvPr id="2" name="Content Placeholder 1"/>
          <p:cNvSpPr>
            <a:spLocks noGrp="1"/>
          </p:cNvSpPr>
          <p:nvPr>
            <p:ph sz="quarter" idx="4294967295"/>
          </p:nvPr>
        </p:nvSpPr>
        <p:spPr>
          <a:xfrm>
            <a:off x="0" y="947738"/>
            <a:ext cx="9144000" cy="4914900"/>
          </a:xfrm>
        </p:spPr>
        <p:txBody>
          <a:bodyPr/>
          <a:lstStyle/>
          <a:p>
            <a:r>
              <a:rPr lang="en-US" dirty="0"/>
              <a:t>You may not change agendas described below.</a:t>
            </a:r>
          </a:p>
          <a:p>
            <a:endParaRPr lang="en-US" dirty="0"/>
          </a:p>
        </p:txBody>
      </p:sp>
      <p:pic>
        <p:nvPicPr>
          <p:cNvPr id="41" name="図 4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3064" y="1573117"/>
            <a:ext cx="2231997" cy="1676323"/>
          </a:xfrm>
          <a:prstGeom prst="rect">
            <a:avLst/>
          </a:prstGeom>
          <a:ln w="3175">
            <a:solidFill>
              <a:schemeClr val="bg1">
                <a:lumMod val="50000"/>
              </a:schemeClr>
            </a:solidFill>
          </a:ln>
        </p:spPr>
      </p:pic>
      <p:pic>
        <p:nvPicPr>
          <p:cNvPr id="42" name="図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8139" y="1573117"/>
            <a:ext cx="2231997" cy="1676323"/>
          </a:xfrm>
          <a:prstGeom prst="rect">
            <a:avLst/>
          </a:prstGeom>
          <a:ln w="3175">
            <a:solidFill>
              <a:schemeClr val="bg1">
                <a:lumMod val="50000"/>
              </a:schemeClr>
            </a:solidFill>
          </a:ln>
        </p:spPr>
      </p:pic>
      <p:pic>
        <p:nvPicPr>
          <p:cNvPr id="43" name="図 4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3213" y="1573117"/>
            <a:ext cx="2231997" cy="1676323"/>
          </a:xfrm>
          <a:prstGeom prst="rect">
            <a:avLst/>
          </a:prstGeom>
          <a:ln w="3175">
            <a:solidFill>
              <a:schemeClr val="bg1">
                <a:lumMod val="50000"/>
              </a:schemeClr>
            </a:solidFill>
          </a:ln>
        </p:spPr>
      </p:pic>
      <p:cxnSp>
        <p:nvCxnSpPr>
          <p:cNvPr id="44" name="直線コネクタ 43"/>
          <p:cNvCxnSpPr/>
          <p:nvPr/>
        </p:nvCxnSpPr>
        <p:spPr>
          <a:xfrm flipV="1">
            <a:off x="835025" y="1505735"/>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pic>
        <p:nvPicPr>
          <p:cNvPr id="45" name="図 4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03064" y="3742773"/>
            <a:ext cx="2231997" cy="1676323"/>
          </a:xfrm>
          <a:prstGeom prst="rect">
            <a:avLst/>
          </a:prstGeom>
          <a:ln w="3175">
            <a:solidFill>
              <a:schemeClr val="bg1">
                <a:lumMod val="50000"/>
              </a:schemeClr>
            </a:solidFill>
          </a:ln>
        </p:spPr>
      </p:pic>
      <p:pic>
        <p:nvPicPr>
          <p:cNvPr id="46" name="図 4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08139" y="3742773"/>
            <a:ext cx="2231997" cy="1676323"/>
          </a:xfrm>
          <a:prstGeom prst="rect">
            <a:avLst/>
          </a:prstGeom>
          <a:ln w="3175">
            <a:solidFill>
              <a:schemeClr val="bg1">
                <a:lumMod val="50000"/>
              </a:schemeClr>
            </a:solidFill>
          </a:ln>
        </p:spPr>
      </p:pic>
      <p:pic>
        <p:nvPicPr>
          <p:cNvPr id="47" name="図 4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3213" y="3742773"/>
            <a:ext cx="2231997" cy="1676323"/>
          </a:xfrm>
          <a:prstGeom prst="rect">
            <a:avLst/>
          </a:prstGeom>
          <a:ln w="3175">
            <a:solidFill>
              <a:schemeClr val="bg1">
                <a:lumMod val="50000"/>
              </a:schemeClr>
            </a:solidFill>
          </a:ln>
        </p:spPr>
      </p:pic>
      <p:cxnSp>
        <p:nvCxnSpPr>
          <p:cNvPr id="48" name="直線コネクタ 47"/>
          <p:cNvCxnSpPr/>
          <p:nvPr/>
        </p:nvCxnSpPr>
        <p:spPr>
          <a:xfrm flipV="1">
            <a:off x="3423981" y="1505735"/>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6019579" y="1505735"/>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824139" y="3675342"/>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3413095" y="3675342"/>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6008693" y="3675342"/>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sp>
        <p:nvSpPr>
          <p:cNvPr id="53" name="object 3"/>
          <p:cNvSpPr txBox="1"/>
          <p:nvPr/>
        </p:nvSpPr>
        <p:spPr>
          <a:xfrm>
            <a:off x="814340" y="3271590"/>
            <a:ext cx="2466358" cy="229936"/>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marL="0" algn="l">
              <a:lnSpc>
                <a:spcPct val="110000"/>
              </a:lnSpc>
            </a:pPr>
            <a:r>
              <a:rPr lang="en-US" altLang="ja-JP" sz="800" spc="0" dirty="0">
                <a:latin typeface="Verdana" charset="0"/>
                <a:ea typeface="Verdana" charset="0"/>
                <a:cs typeface="Verdana" charset="0"/>
              </a:rPr>
              <a:t>Do not use other fonts than those specified.</a:t>
            </a:r>
          </a:p>
        </p:txBody>
      </p:sp>
      <p:sp>
        <p:nvSpPr>
          <p:cNvPr id="54" name="object 4"/>
          <p:cNvSpPr txBox="1"/>
          <p:nvPr/>
        </p:nvSpPr>
        <p:spPr>
          <a:xfrm>
            <a:off x="814340" y="5433442"/>
            <a:ext cx="2511242" cy="229936"/>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marL="0" algn="l">
              <a:lnSpc>
                <a:spcPct val="110000"/>
              </a:lnSpc>
            </a:pPr>
            <a:r>
              <a:rPr lang="en-US" altLang="ja-JP" sz="800" spc="0" dirty="0">
                <a:latin typeface="Verdana" charset="0"/>
                <a:ea typeface="Verdana" charset="0"/>
                <a:cs typeface="Verdana" charset="0"/>
              </a:rPr>
              <a:t>Do not use other colors than those specified.</a:t>
            </a:r>
            <a:endParaRPr lang="ja-JP" altLang="en-US" sz="800" spc="0" dirty="0">
              <a:latin typeface="Verdana" charset="0"/>
              <a:ea typeface="Verdana" charset="0"/>
              <a:cs typeface="Verdana" charset="0"/>
            </a:endParaRPr>
          </a:p>
        </p:txBody>
      </p:sp>
      <p:sp>
        <p:nvSpPr>
          <p:cNvPr id="55" name="object 5"/>
          <p:cNvSpPr txBox="1"/>
          <p:nvPr/>
        </p:nvSpPr>
        <p:spPr>
          <a:xfrm>
            <a:off x="3423417" y="3271590"/>
            <a:ext cx="1759434" cy="229936"/>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marL="0" algn="l">
              <a:lnSpc>
                <a:spcPct val="110000"/>
              </a:lnSpc>
            </a:pPr>
            <a:r>
              <a:rPr lang="en-US" altLang="ja-JP" sz="800" spc="0" dirty="0">
                <a:latin typeface="Verdana" charset="0"/>
                <a:ea typeface="Verdana" charset="0"/>
                <a:cs typeface="Verdana" charset="0"/>
              </a:rPr>
              <a:t>Do not space lines too closely.</a:t>
            </a:r>
            <a:endParaRPr lang="ja-JP" altLang="en-US" sz="800" spc="0" dirty="0">
              <a:latin typeface="Verdana" charset="0"/>
              <a:ea typeface="Verdana" charset="0"/>
              <a:cs typeface="Verdana" charset="0"/>
            </a:endParaRPr>
          </a:p>
        </p:txBody>
      </p:sp>
      <p:sp>
        <p:nvSpPr>
          <p:cNvPr id="56" name="object 6"/>
          <p:cNvSpPr txBox="1"/>
          <p:nvPr/>
        </p:nvSpPr>
        <p:spPr>
          <a:xfrm>
            <a:off x="3434303" y="5433442"/>
            <a:ext cx="1310593" cy="229936"/>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marL="0" algn="l">
              <a:lnSpc>
                <a:spcPct val="110000"/>
              </a:lnSpc>
            </a:pPr>
            <a:r>
              <a:rPr lang="en-US" altLang="ja-JP" sz="800" spc="0" dirty="0">
                <a:latin typeface="Verdana" charset="0"/>
                <a:ea typeface="Verdana" charset="0"/>
                <a:cs typeface="Verdana" charset="0"/>
              </a:rPr>
              <a:t>Do not add an image.</a:t>
            </a:r>
            <a:endParaRPr lang="ja-JP" altLang="en-US" sz="800" spc="0" dirty="0">
              <a:latin typeface="Verdana" charset="0"/>
              <a:ea typeface="Verdana" charset="0"/>
              <a:cs typeface="Verdana" charset="0"/>
            </a:endParaRPr>
          </a:p>
        </p:txBody>
      </p:sp>
      <p:sp>
        <p:nvSpPr>
          <p:cNvPr id="57" name="object 7"/>
          <p:cNvSpPr txBox="1"/>
          <p:nvPr/>
        </p:nvSpPr>
        <p:spPr>
          <a:xfrm>
            <a:off x="6015957" y="3271590"/>
            <a:ext cx="2241937" cy="229936"/>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marL="0" algn="l">
              <a:lnSpc>
                <a:spcPct val="110000"/>
              </a:lnSpc>
            </a:pPr>
            <a:r>
              <a:rPr lang="en-US" altLang="ja-JP" sz="800" spc="0" dirty="0">
                <a:latin typeface="Verdana" charset="0"/>
                <a:ea typeface="Verdana" charset="0"/>
                <a:cs typeface="Verdana" charset="0"/>
              </a:rPr>
              <a:t>Do not have letters run over the footer.</a:t>
            </a:r>
            <a:endParaRPr lang="ja-JP" altLang="en-US" sz="800" spc="0" dirty="0">
              <a:latin typeface="Verdana" charset="0"/>
              <a:ea typeface="Verdana" charset="0"/>
              <a:cs typeface="Verdana" charset="0"/>
            </a:endParaRPr>
          </a:p>
        </p:txBody>
      </p:sp>
      <p:sp>
        <p:nvSpPr>
          <p:cNvPr id="82" name="object 9"/>
          <p:cNvSpPr txBox="1"/>
          <p:nvPr/>
        </p:nvSpPr>
        <p:spPr>
          <a:xfrm>
            <a:off x="6015957" y="5433442"/>
            <a:ext cx="2580171" cy="229936"/>
          </a:xfrm>
          <a:prstGeom prst="rect">
            <a:avLst/>
          </a:prstGeom>
          <a:ln>
            <a:noFill/>
          </a:ln>
        </p:spPr>
        <p:txBody>
          <a:bodyPr vert="horz" wrap="none" lIns="90000" tIns="46800" rIns="90000" bIns="46800" rtlCol="0" anchor="ctr" anchorCtr="1">
            <a:spAutoFit/>
          </a:bodyPr>
          <a:lstStyle/>
          <a:p>
            <a:pPr marR="5080">
              <a:lnSpc>
                <a:spcPct val="110000"/>
              </a:lnSpc>
            </a:pPr>
            <a:r>
              <a:rPr lang="en-US" altLang="ja-JP" sz="800" dirty="0">
                <a:latin typeface="Verdana" charset="0"/>
                <a:ea typeface="Verdana" charset="0"/>
                <a:cs typeface="Verdana" charset="0"/>
              </a:rPr>
              <a:t>Do not use other layouts than those specified.</a:t>
            </a:r>
            <a:endParaRPr lang="ja-JP" altLang="en-US" sz="800" dirty="0">
              <a:latin typeface="Verdana" charset="0"/>
              <a:ea typeface="Verdana" charset="0"/>
              <a:cs typeface="Verdana" charset="0"/>
            </a:endParaRPr>
          </a:p>
        </p:txBody>
      </p:sp>
    </p:spTree>
    <p:extLst>
      <p:ext uri="{BB962C8B-B14F-4D97-AF65-F5344CB8AC3E}">
        <p14:creationId xmlns:p14="http://schemas.microsoft.com/office/powerpoint/2010/main" val="1921630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9569" y="2081459"/>
            <a:ext cx="3419996" cy="2568559"/>
          </a:xfrm>
          <a:prstGeom prst="rect">
            <a:avLst/>
          </a:prstGeom>
          <a:ln w="3175">
            <a:solidFill>
              <a:schemeClr val="bg1">
                <a:lumMod val="50000"/>
              </a:schemeClr>
            </a:solidFill>
          </a:ln>
        </p:spPr>
      </p:pic>
      <p:sp>
        <p:nvSpPr>
          <p:cNvPr id="5" name="タイトル 4"/>
          <p:cNvSpPr>
            <a:spLocks noGrp="1"/>
          </p:cNvSpPr>
          <p:nvPr>
            <p:ph type="title"/>
          </p:nvPr>
        </p:nvSpPr>
        <p:spPr/>
        <p:txBody>
          <a:bodyPr vert="horz" wrap="none" lIns="360000" tIns="0" rIns="1440000" bIns="0" rtlCol="0" anchor="t" anchorCtr="0">
            <a:noAutofit/>
          </a:bodyPr>
          <a:lstStyle/>
          <a:p>
            <a:r>
              <a:rPr lang="en-US" altLang="ja-JP" dirty="0">
                <a:solidFill>
                  <a:srgbClr val="010000"/>
                </a:solidFill>
              </a:rPr>
              <a:t>2-6</a:t>
            </a:r>
            <a:r>
              <a:rPr lang="ja-JP" altLang="en-US" dirty="0">
                <a:solidFill>
                  <a:srgbClr val="010000"/>
                </a:solidFill>
              </a:rPr>
              <a:t> </a:t>
            </a:r>
            <a:r>
              <a:rPr lang="en-US" altLang="ja-JP" dirty="0">
                <a:solidFill>
                  <a:srgbClr val="010000"/>
                </a:solidFill>
              </a:rPr>
              <a:t>Title page</a:t>
            </a:r>
            <a:endParaRPr lang="ja-JP" altLang="en-US" dirty="0">
              <a:solidFill>
                <a:srgbClr val="010000"/>
              </a:solidFill>
            </a:endParaRPr>
          </a:p>
        </p:txBody>
      </p:sp>
      <p:sp>
        <p:nvSpPr>
          <p:cNvPr id="2" name="スライド番号プレースホルダー 1"/>
          <p:cNvSpPr>
            <a:spLocks noGrp="1"/>
          </p:cNvSpPr>
          <p:nvPr>
            <p:ph type="sldNum" sz="quarter" idx="10"/>
          </p:nvPr>
        </p:nvSpPr>
        <p:spPr/>
        <p:txBody>
          <a:bodyPr/>
          <a:lstStyle/>
          <a:p>
            <a:r>
              <a:rPr lang="en-US" altLang="ja-JP" dirty="0"/>
              <a:t>15 </a:t>
            </a:r>
            <a:endParaRPr lang="ja-JP" altLang="en-US" dirty="0"/>
          </a:p>
        </p:txBody>
      </p:sp>
      <p:sp>
        <p:nvSpPr>
          <p:cNvPr id="4" name="Content Placeholder 3"/>
          <p:cNvSpPr>
            <a:spLocks noGrp="1"/>
          </p:cNvSpPr>
          <p:nvPr>
            <p:ph sz="quarter" idx="4294967295"/>
          </p:nvPr>
        </p:nvSpPr>
        <p:spPr>
          <a:xfrm>
            <a:off x="0" y="947738"/>
            <a:ext cx="9144000" cy="4914900"/>
          </a:xfrm>
        </p:spPr>
        <p:txBody>
          <a:bodyPr>
            <a:normAutofit/>
          </a:bodyPr>
          <a:lstStyle/>
          <a:p>
            <a:r>
              <a:rPr lang="en-US" sz="1900" dirty="0"/>
              <a:t>We recommend that you add a title page when you change chapters.  It prompts participants to become aware of a break of a story and further understand the speech.</a:t>
            </a:r>
          </a:p>
          <a:p>
            <a:endParaRPr lang="en-US" sz="1900" dirty="0"/>
          </a:p>
        </p:txBody>
      </p:sp>
      <p:sp>
        <p:nvSpPr>
          <p:cNvPr id="6" name="object 6"/>
          <p:cNvSpPr txBox="1"/>
          <p:nvPr/>
        </p:nvSpPr>
        <p:spPr>
          <a:xfrm>
            <a:off x="6273649" y="2643254"/>
            <a:ext cx="1780144" cy="636201"/>
          </a:xfrm>
          <a:prstGeom prst="rect">
            <a:avLst/>
          </a:prstGeom>
        </p:spPr>
        <p:txBody>
          <a:bodyPr vert="horz" wrap="none" lIns="90000" tIns="46800" rIns="90000" bIns="46800" rtlCol="0">
            <a:spAutoFit/>
          </a:bodyPr>
          <a:lstStyle/>
          <a:p>
            <a:pPr marL="12700">
              <a:lnSpc>
                <a:spcPct val="110000"/>
              </a:lnSpc>
            </a:pPr>
            <a:r>
              <a:rPr lang="en-US" altLang="ja-JP" sz="1600" b="1" dirty="0">
                <a:solidFill>
                  <a:srgbClr val="DC0032"/>
                </a:solidFill>
                <a:latin typeface="Verdana" charset="0"/>
                <a:ea typeface="Verdana" charset="0"/>
                <a:cs typeface="Verdana" charset="0"/>
              </a:rPr>
              <a:t>Chapter title</a:t>
            </a:r>
            <a:endParaRPr lang="en-US" sz="1600" b="1" dirty="0">
              <a:solidFill>
                <a:srgbClr val="DC0032"/>
              </a:solidFill>
              <a:latin typeface="Verdana" charset="0"/>
              <a:ea typeface="Verdana" charset="0"/>
              <a:cs typeface="Verdana" charset="0"/>
            </a:endParaRPr>
          </a:p>
          <a:p>
            <a:pPr marL="12700">
              <a:lnSpc>
                <a:spcPct val="110000"/>
              </a:lnSpc>
            </a:pPr>
            <a:r>
              <a:rPr lang="en-US" altLang="ja-JP" sz="1600" dirty="0">
                <a:solidFill>
                  <a:srgbClr val="DC0032"/>
                </a:solidFill>
                <a:latin typeface="Verdana" charset="0"/>
                <a:ea typeface="Verdana" charset="0"/>
                <a:cs typeface="Verdana" charset="0"/>
              </a:rPr>
              <a:t>Font size</a:t>
            </a:r>
            <a:r>
              <a:rPr sz="1600" dirty="0">
                <a:solidFill>
                  <a:srgbClr val="DC0032"/>
                </a:solidFill>
                <a:latin typeface="Verdana" charset="0"/>
                <a:ea typeface="Verdana" charset="0"/>
                <a:cs typeface="Verdana" charset="0"/>
              </a:rPr>
              <a:t>：34pt</a:t>
            </a:r>
          </a:p>
        </p:txBody>
      </p:sp>
      <p:sp>
        <p:nvSpPr>
          <p:cNvPr id="8" name="object 8"/>
          <p:cNvSpPr/>
          <p:nvPr/>
        </p:nvSpPr>
        <p:spPr>
          <a:xfrm>
            <a:off x="2358677" y="2115379"/>
            <a:ext cx="740629" cy="352649"/>
          </a:xfrm>
          <a:custGeom>
            <a:avLst/>
            <a:gdLst/>
            <a:ahLst/>
            <a:cxnLst/>
            <a:rect l="l" t="t" r="r" b="b"/>
            <a:pathLst>
              <a:path w="2336165" h="831214">
                <a:moveTo>
                  <a:pt x="2336126" y="831062"/>
                </a:moveTo>
                <a:lnTo>
                  <a:pt x="0" y="831062"/>
                </a:lnTo>
                <a:lnTo>
                  <a:pt x="0" y="0"/>
                </a:lnTo>
                <a:lnTo>
                  <a:pt x="2336126" y="0"/>
                </a:lnTo>
                <a:lnTo>
                  <a:pt x="2336126" y="831062"/>
                </a:lnTo>
                <a:close/>
              </a:path>
            </a:pathLst>
          </a:custGeom>
          <a:ln w="12700">
            <a:solidFill>
              <a:schemeClr val="bg2"/>
            </a:solidFill>
          </a:ln>
        </p:spPr>
        <p:txBody>
          <a:bodyPr wrap="square" lIns="90000" tIns="46800" rIns="90000" bIns="46800" rtlCol="0"/>
          <a:lstStyle/>
          <a:p>
            <a:endParaRPr dirty="0">
              <a:latin typeface="Verdana" charset="0"/>
              <a:ea typeface="Verdana" charset="0"/>
              <a:cs typeface="Verdana" charset="0"/>
            </a:endParaRPr>
          </a:p>
        </p:txBody>
      </p:sp>
      <p:sp>
        <p:nvSpPr>
          <p:cNvPr id="11" name="object 11"/>
          <p:cNvSpPr txBox="1"/>
          <p:nvPr/>
        </p:nvSpPr>
        <p:spPr>
          <a:xfrm>
            <a:off x="697236" y="5305592"/>
            <a:ext cx="7762551" cy="577723"/>
          </a:xfrm>
          <a:prstGeom prst="rect">
            <a:avLst/>
          </a:prstGeom>
        </p:spPr>
        <p:txBody>
          <a:bodyPr vert="horz" wrap="square" lIns="90000" tIns="46800" rIns="90000" bIns="46800" rtlCol="0" anchor="b">
            <a:spAutoFit/>
          </a:bodyPr>
          <a:lstStyle/>
          <a:p>
            <a:pPr marL="12700">
              <a:lnSpc>
                <a:spcPct val="110000"/>
              </a:lnSpc>
              <a:spcBef>
                <a:spcPts val="600"/>
              </a:spcBef>
            </a:pPr>
            <a:r>
              <a:rPr sz="1200" dirty="0">
                <a:solidFill>
                  <a:srgbClr val="010000"/>
                </a:solidFill>
                <a:latin typeface="Verdana" charset="0"/>
                <a:ea typeface="Verdana" charset="0"/>
                <a:cs typeface="Verdana" charset="0"/>
              </a:rPr>
              <a:t>* </a:t>
            </a:r>
            <a:r>
              <a:rPr lang="en-US" sz="1200" dirty="0">
                <a:solidFill>
                  <a:srgbClr val="010000"/>
                </a:solidFill>
                <a:latin typeface="Verdana" charset="0"/>
                <a:ea typeface="Verdana" charset="0"/>
                <a:cs typeface="Verdana" charset="0"/>
              </a:rPr>
              <a:t>The font size described above has been reflected for the template text box.</a:t>
            </a:r>
          </a:p>
          <a:p>
            <a:pPr marL="12700">
              <a:lnSpc>
                <a:spcPct val="110000"/>
              </a:lnSpc>
              <a:spcBef>
                <a:spcPts val="600"/>
              </a:spcBef>
            </a:pPr>
            <a:r>
              <a:rPr lang="ja-JP" altLang="en-US" sz="1200" dirty="0">
                <a:solidFill>
                  <a:srgbClr val="010000"/>
                </a:solidFill>
                <a:latin typeface="Verdana" charset="0"/>
                <a:ea typeface="Verdana" charset="0"/>
                <a:cs typeface="Verdana" charset="0"/>
              </a:rPr>
              <a:t>  </a:t>
            </a:r>
            <a:r>
              <a:rPr lang="en-US" sz="1200" dirty="0">
                <a:solidFill>
                  <a:srgbClr val="010000"/>
                </a:solidFill>
                <a:latin typeface="Verdana" charset="0"/>
                <a:ea typeface="Verdana" charset="0"/>
                <a:cs typeface="Verdana" charset="0"/>
              </a:rPr>
              <a:t>Enter letters in a text box and you will have the specified font size reflected on them.</a:t>
            </a:r>
          </a:p>
        </p:txBody>
      </p:sp>
      <p:cxnSp>
        <p:nvCxnSpPr>
          <p:cNvPr id="18" name="直線コネクタ 17"/>
          <p:cNvCxnSpPr/>
          <p:nvPr/>
        </p:nvCxnSpPr>
        <p:spPr>
          <a:xfrm>
            <a:off x="3099306" y="2256477"/>
            <a:ext cx="3087978"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0" name="object 6"/>
          <p:cNvSpPr txBox="1"/>
          <p:nvPr/>
        </p:nvSpPr>
        <p:spPr>
          <a:xfrm>
            <a:off x="6273649" y="1961574"/>
            <a:ext cx="2065287" cy="636201"/>
          </a:xfrm>
          <a:prstGeom prst="rect">
            <a:avLst/>
          </a:prstGeom>
        </p:spPr>
        <p:txBody>
          <a:bodyPr vert="horz" wrap="none" lIns="90000" tIns="46800" rIns="90000" bIns="46800" rtlCol="0">
            <a:spAutoFit/>
          </a:bodyPr>
          <a:lstStyle/>
          <a:p>
            <a:pPr marL="12700">
              <a:lnSpc>
                <a:spcPct val="110000"/>
              </a:lnSpc>
            </a:pPr>
            <a:r>
              <a:rPr lang="en-US" altLang="ja-JP" sz="1600" b="1" dirty="0">
                <a:solidFill>
                  <a:srgbClr val="DC0032"/>
                </a:solidFill>
                <a:latin typeface="Verdana" charset="0"/>
                <a:ea typeface="Verdana" charset="0"/>
                <a:cs typeface="Verdana" charset="0"/>
              </a:rPr>
              <a:t>Chapter number</a:t>
            </a:r>
            <a:endParaRPr lang="en-US" sz="1600" b="1" dirty="0">
              <a:solidFill>
                <a:srgbClr val="DC0032"/>
              </a:solidFill>
              <a:latin typeface="Verdana" charset="0"/>
              <a:ea typeface="Verdana" charset="0"/>
              <a:cs typeface="Verdana" charset="0"/>
            </a:endParaRPr>
          </a:p>
          <a:p>
            <a:pPr marL="12700">
              <a:lnSpc>
                <a:spcPct val="110000"/>
              </a:lnSpc>
            </a:pPr>
            <a:r>
              <a:rPr lang="en-US" altLang="ja-JP" sz="1600" dirty="0">
                <a:solidFill>
                  <a:srgbClr val="DC0032"/>
                </a:solidFill>
                <a:latin typeface="Verdana" charset="0"/>
                <a:ea typeface="Verdana" charset="0"/>
                <a:cs typeface="Verdana" charset="0"/>
              </a:rPr>
              <a:t>Font size</a:t>
            </a:r>
            <a:r>
              <a:rPr sz="1600" dirty="0">
                <a:solidFill>
                  <a:srgbClr val="DC0032"/>
                </a:solidFill>
                <a:latin typeface="Verdana" charset="0"/>
                <a:ea typeface="Verdana" charset="0"/>
                <a:cs typeface="Verdana" charset="0"/>
              </a:rPr>
              <a:t>：</a:t>
            </a:r>
            <a:r>
              <a:rPr lang="en-US" sz="1600" dirty="0">
                <a:solidFill>
                  <a:srgbClr val="DC0032"/>
                </a:solidFill>
                <a:latin typeface="Verdana" charset="0"/>
                <a:ea typeface="Verdana" charset="0"/>
                <a:cs typeface="Verdana" charset="0"/>
              </a:rPr>
              <a:t>71</a:t>
            </a:r>
            <a:r>
              <a:rPr sz="1600" dirty="0">
                <a:solidFill>
                  <a:srgbClr val="DC0032"/>
                </a:solidFill>
                <a:latin typeface="Verdana" charset="0"/>
                <a:ea typeface="Verdana" charset="0"/>
                <a:cs typeface="Verdana" charset="0"/>
              </a:rPr>
              <a:t>pt</a:t>
            </a:r>
          </a:p>
        </p:txBody>
      </p:sp>
      <p:sp>
        <p:nvSpPr>
          <p:cNvPr id="22" name="object 8"/>
          <p:cNvSpPr/>
          <p:nvPr/>
        </p:nvSpPr>
        <p:spPr>
          <a:xfrm>
            <a:off x="2358677" y="2507513"/>
            <a:ext cx="2021412" cy="459019"/>
          </a:xfrm>
          <a:custGeom>
            <a:avLst/>
            <a:gdLst/>
            <a:ahLst/>
            <a:cxnLst/>
            <a:rect l="l" t="t" r="r" b="b"/>
            <a:pathLst>
              <a:path w="2336165" h="831214">
                <a:moveTo>
                  <a:pt x="2336126" y="831062"/>
                </a:moveTo>
                <a:lnTo>
                  <a:pt x="0" y="831062"/>
                </a:lnTo>
                <a:lnTo>
                  <a:pt x="0" y="0"/>
                </a:lnTo>
                <a:lnTo>
                  <a:pt x="2336126" y="0"/>
                </a:lnTo>
                <a:lnTo>
                  <a:pt x="2336126" y="831062"/>
                </a:lnTo>
                <a:close/>
              </a:path>
            </a:pathLst>
          </a:custGeom>
          <a:ln w="12700">
            <a:solidFill>
              <a:schemeClr val="bg2"/>
            </a:solidFill>
          </a:ln>
        </p:spPr>
        <p:txBody>
          <a:bodyPr wrap="square" lIns="90000" tIns="46800" rIns="90000" bIns="46800" rtlCol="0"/>
          <a:lstStyle/>
          <a:p>
            <a:endParaRPr dirty="0">
              <a:latin typeface="Verdana" charset="0"/>
              <a:ea typeface="Verdana" charset="0"/>
              <a:cs typeface="Verdana" charset="0"/>
            </a:endParaRPr>
          </a:p>
        </p:txBody>
      </p:sp>
      <p:cxnSp>
        <p:nvCxnSpPr>
          <p:cNvPr id="24" name="直線コネクタ 23"/>
          <p:cNvCxnSpPr/>
          <p:nvPr/>
        </p:nvCxnSpPr>
        <p:spPr>
          <a:xfrm>
            <a:off x="4380089" y="2860420"/>
            <a:ext cx="1807195"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vert="horz" wrap="none" lIns="360000" tIns="0" rIns="1440000" bIns="0" rtlCol="0" anchor="t" anchorCtr="0">
            <a:noAutofit/>
          </a:bodyPr>
          <a:lstStyle/>
          <a:p>
            <a:r>
              <a:rPr lang="en-US" altLang="ja-JP" dirty="0">
                <a:solidFill>
                  <a:srgbClr val="010000"/>
                </a:solidFill>
              </a:rPr>
              <a:t>2-7</a:t>
            </a:r>
            <a:r>
              <a:rPr lang="ja-JP" altLang="en-US" dirty="0">
                <a:solidFill>
                  <a:srgbClr val="010000"/>
                </a:solidFill>
              </a:rPr>
              <a:t> </a:t>
            </a:r>
            <a:r>
              <a:rPr lang="en-US" altLang="ja-JP" dirty="0">
                <a:solidFill>
                  <a:srgbClr val="010000"/>
                </a:solidFill>
              </a:rPr>
              <a:t>Title page NG</a:t>
            </a:r>
            <a:endParaRPr lang="ja-JP" altLang="en-US" dirty="0">
              <a:solidFill>
                <a:srgbClr val="010000"/>
              </a:solidFill>
            </a:endParaRPr>
          </a:p>
        </p:txBody>
      </p:sp>
      <p:sp>
        <p:nvSpPr>
          <p:cNvPr id="3" name="スライド番号プレースホルダー 2"/>
          <p:cNvSpPr>
            <a:spLocks noGrp="1"/>
          </p:cNvSpPr>
          <p:nvPr>
            <p:ph type="sldNum" sz="quarter" idx="10"/>
          </p:nvPr>
        </p:nvSpPr>
        <p:spPr/>
        <p:txBody>
          <a:bodyPr/>
          <a:lstStyle/>
          <a:p>
            <a:r>
              <a:rPr lang="en-US" altLang="ja-JP" dirty="0"/>
              <a:t>16 </a:t>
            </a:r>
            <a:endParaRPr lang="ja-JP" altLang="en-US" dirty="0"/>
          </a:p>
        </p:txBody>
      </p:sp>
      <p:sp>
        <p:nvSpPr>
          <p:cNvPr id="2" name="Content Placeholder 1"/>
          <p:cNvSpPr>
            <a:spLocks noGrp="1"/>
          </p:cNvSpPr>
          <p:nvPr>
            <p:ph sz="quarter" idx="4294967295"/>
          </p:nvPr>
        </p:nvSpPr>
        <p:spPr>
          <a:xfrm>
            <a:off x="0" y="947738"/>
            <a:ext cx="9144000" cy="4914900"/>
          </a:xfrm>
        </p:spPr>
        <p:txBody>
          <a:bodyPr/>
          <a:lstStyle/>
          <a:p>
            <a:r>
              <a:rPr lang="en-US" dirty="0"/>
              <a:t>You may not change title pages as shown below.</a:t>
            </a:r>
          </a:p>
          <a:p>
            <a:endParaRPr lang="en-US" dirty="0"/>
          </a:p>
        </p:txBody>
      </p:sp>
      <p:sp>
        <p:nvSpPr>
          <p:cNvPr id="26" name="object 3"/>
          <p:cNvSpPr txBox="1"/>
          <p:nvPr/>
        </p:nvSpPr>
        <p:spPr>
          <a:xfrm>
            <a:off x="815525" y="3254567"/>
            <a:ext cx="2466358" cy="229936"/>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marL="0" algn="l">
              <a:lnSpc>
                <a:spcPct val="110000"/>
              </a:lnSpc>
            </a:pPr>
            <a:r>
              <a:rPr lang="en-US" altLang="ja-JP" sz="800" spc="0" dirty="0">
                <a:latin typeface="Verdana" charset="0"/>
                <a:ea typeface="Verdana" charset="0"/>
                <a:cs typeface="Verdana" charset="0"/>
              </a:rPr>
              <a:t>Do not use other fonts than those specified.</a:t>
            </a:r>
            <a:endParaRPr lang="ja-JP" altLang="en-US" sz="800" spc="0" dirty="0">
              <a:latin typeface="Verdana" charset="0"/>
              <a:ea typeface="Verdana" charset="0"/>
              <a:cs typeface="Verdana" charset="0"/>
            </a:endParaRPr>
          </a:p>
        </p:txBody>
      </p:sp>
      <p:sp>
        <p:nvSpPr>
          <p:cNvPr id="28" name="object 4"/>
          <p:cNvSpPr txBox="1"/>
          <p:nvPr/>
        </p:nvSpPr>
        <p:spPr>
          <a:xfrm>
            <a:off x="815525" y="5422556"/>
            <a:ext cx="2511242" cy="229936"/>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marL="0" algn="l">
              <a:lnSpc>
                <a:spcPct val="110000"/>
              </a:lnSpc>
            </a:pPr>
            <a:r>
              <a:rPr lang="en-US" altLang="ja-JP" sz="800" spc="0" dirty="0">
                <a:latin typeface="Verdana" charset="0"/>
                <a:ea typeface="Verdana" charset="0"/>
                <a:cs typeface="Verdana" charset="0"/>
              </a:rPr>
              <a:t>Do not use other colors than those specified.</a:t>
            </a:r>
            <a:endParaRPr lang="ja-JP" altLang="en-US" sz="800" spc="0" dirty="0">
              <a:latin typeface="Verdana" charset="0"/>
              <a:ea typeface="Verdana" charset="0"/>
              <a:cs typeface="Verdana" charset="0"/>
            </a:endParaRPr>
          </a:p>
        </p:txBody>
      </p:sp>
      <p:sp>
        <p:nvSpPr>
          <p:cNvPr id="29" name="object 5"/>
          <p:cNvSpPr txBox="1"/>
          <p:nvPr/>
        </p:nvSpPr>
        <p:spPr>
          <a:xfrm>
            <a:off x="3420859" y="3254567"/>
            <a:ext cx="2700396" cy="229936"/>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marL="0" algn="l">
              <a:lnSpc>
                <a:spcPct val="110000"/>
              </a:lnSpc>
            </a:pPr>
            <a:r>
              <a:rPr lang="en-US" altLang="ja-JP" sz="800" spc="0" dirty="0">
                <a:latin typeface="Verdana" charset="0"/>
                <a:ea typeface="Verdana" charset="0"/>
                <a:cs typeface="Verdana" charset="0"/>
              </a:rPr>
              <a:t>Do not use other font sizes than those specified.</a:t>
            </a:r>
            <a:endParaRPr lang="ja-JP" altLang="en-US" sz="800" spc="0" dirty="0">
              <a:latin typeface="Verdana" charset="0"/>
              <a:ea typeface="Verdana" charset="0"/>
              <a:cs typeface="Verdana" charset="0"/>
            </a:endParaRPr>
          </a:p>
        </p:txBody>
      </p:sp>
      <p:sp>
        <p:nvSpPr>
          <p:cNvPr id="30" name="object 6"/>
          <p:cNvSpPr txBox="1"/>
          <p:nvPr/>
        </p:nvSpPr>
        <p:spPr>
          <a:xfrm>
            <a:off x="3420859" y="5422556"/>
            <a:ext cx="1310593" cy="229936"/>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marL="0" algn="l">
              <a:lnSpc>
                <a:spcPct val="110000"/>
              </a:lnSpc>
            </a:pPr>
            <a:r>
              <a:rPr lang="en-US" altLang="ja-JP" sz="800" spc="0" dirty="0">
                <a:latin typeface="Verdana" charset="0"/>
                <a:ea typeface="Verdana" charset="0"/>
                <a:cs typeface="Verdana" charset="0"/>
              </a:rPr>
              <a:t>Do not add an image.</a:t>
            </a:r>
            <a:endParaRPr lang="ja-JP" altLang="en-US" sz="800" spc="0" dirty="0">
              <a:latin typeface="Verdana" charset="0"/>
              <a:ea typeface="Verdana" charset="0"/>
              <a:cs typeface="Verdana" charset="0"/>
            </a:endParaRPr>
          </a:p>
        </p:txBody>
      </p:sp>
      <p:sp>
        <p:nvSpPr>
          <p:cNvPr id="35" name="object 7"/>
          <p:cNvSpPr txBox="1"/>
          <p:nvPr/>
        </p:nvSpPr>
        <p:spPr>
          <a:xfrm>
            <a:off x="5976146" y="3261494"/>
            <a:ext cx="2682763" cy="229936"/>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marL="0" algn="l">
              <a:lnSpc>
                <a:spcPct val="110000"/>
              </a:lnSpc>
            </a:pPr>
            <a:r>
              <a:rPr lang="en-US" altLang="ja-JP" sz="800" spc="0">
                <a:latin typeface="Verdana" charset="0"/>
                <a:ea typeface="Verdana" charset="0"/>
                <a:cs typeface="Verdana" charset="0"/>
              </a:rPr>
              <a:t>Do not change the layout to a nonstandard one.</a:t>
            </a:r>
            <a:endParaRPr lang="ja-JP" altLang="en-US" sz="800" spc="0" dirty="0">
              <a:latin typeface="Verdana" charset="0"/>
              <a:ea typeface="Verdana" charset="0"/>
              <a:cs typeface="Verdana" charset="0"/>
            </a:endParaRPr>
          </a:p>
        </p:txBody>
      </p:sp>
      <p:sp>
        <p:nvSpPr>
          <p:cNvPr id="36" name="object 9"/>
          <p:cNvSpPr txBox="1"/>
          <p:nvPr/>
        </p:nvSpPr>
        <p:spPr>
          <a:xfrm>
            <a:off x="6021930" y="5422556"/>
            <a:ext cx="2103759" cy="229936"/>
          </a:xfrm>
          <a:prstGeom prst="rect">
            <a:avLst/>
          </a:prstGeom>
          <a:ln>
            <a:noFill/>
          </a:ln>
        </p:spPr>
        <p:txBody>
          <a:bodyPr vert="horz" wrap="none" lIns="90000" tIns="46800" rIns="90000" bIns="46800" rtlCol="0" anchor="ctr" anchorCtr="1">
            <a:spAutoFit/>
          </a:bodyPr>
          <a:lstStyle/>
          <a:p>
            <a:pPr>
              <a:lnSpc>
                <a:spcPct val="110000"/>
              </a:lnSpc>
            </a:pPr>
            <a:r>
              <a:rPr lang="en-US" altLang="ja-JP" sz="800" dirty="0">
                <a:latin typeface="Verdana" charset="0"/>
                <a:ea typeface="Verdana" charset="0"/>
                <a:cs typeface="Verdana" charset="0"/>
              </a:rPr>
              <a:t>Do not change the background color.</a:t>
            </a:r>
            <a:endParaRPr lang="ja-JP" altLang="en-US" sz="800" dirty="0">
              <a:latin typeface="Verdana" charset="0"/>
              <a:ea typeface="Verdana" charset="0"/>
              <a:cs typeface="Verdana" charset="0"/>
            </a:endParaRPr>
          </a:p>
        </p:txBody>
      </p:sp>
      <p:pic>
        <p:nvPicPr>
          <p:cNvPr id="38" name="図 3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9370" y="1573117"/>
            <a:ext cx="2231998" cy="1676323"/>
          </a:xfrm>
          <a:prstGeom prst="rect">
            <a:avLst/>
          </a:prstGeom>
          <a:ln w="3175">
            <a:solidFill>
              <a:schemeClr val="bg1">
                <a:lumMod val="50000"/>
              </a:schemeClr>
            </a:solidFill>
          </a:ln>
        </p:spPr>
      </p:pic>
      <p:pic>
        <p:nvPicPr>
          <p:cNvPr id="41" name="図 4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9365" y="1573117"/>
            <a:ext cx="2231998" cy="1676323"/>
          </a:xfrm>
          <a:prstGeom prst="rect">
            <a:avLst/>
          </a:prstGeom>
          <a:ln w="3175">
            <a:solidFill>
              <a:schemeClr val="bg1">
                <a:lumMod val="50000"/>
              </a:schemeClr>
            </a:solidFill>
          </a:ln>
        </p:spPr>
      </p:pic>
      <p:pic>
        <p:nvPicPr>
          <p:cNvPr id="44" name="図 4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9359" y="1573117"/>
            <a:ext cx="2231998" cy="1676323"/>
          </a:xfrm>
          <a:prstGeom prst="rect">
            <a:avLst/>
          </a:prstGeom>
          <a:ln w="3175">
            <a:solidFill>
              <a:schemeClr val="bg1">
                <a:lumMod val="50000"/>
              </a:schemeClr>
            </a:solidFill>
          </a:ln>
        </p:spPr>
      </p:pic>
      <p:pic>
        <p:nvPicPr>
          <p:cNvPr id="47" name="図 4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09370" y="3742773"/>
            <a:ext cx="2231997" cy="1676323"/>
          </a:xfrm>
          <a:prstGeom prst="rect">
            <a:avLst/>
          </a:prstGeom>
          <a:ln w="3175">
            <a:solidFill>
              <a:schemeClr val="bg1">
                <a:lumMod val="50000"/>
              </a:schemeClr>
            </a:solidFill>
          </a:ln>
        </p:spPr>
      </p:pic>
      <p:pic>
        <p:nvPicPr>
          <p:cNvPr id="50" name="図 4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09365" y="3742773"/>
            <a:ext cx="2231998" cy="1676323"/>
          </a:xfrm>
          <a:prstGeom prst="rect">
            <a:avLst/>
          </a:prstGeom>
          <a:ln w="3175">
            <a:solidFill>
              <a:schemeClr val="bg1">
                <a:lumMod val="50000"/>
              </a:schemeClr>
            </a:solidFill>
          </a:ln>
        </p:spPr>
      </p:pic>
      <p:pic>
        <p:nvPicPr>
          <p:cNvPr id="53" name="図 5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1215" y="3743469"/>
            <a:ext cx="2230142" cy="1674929"/>
          </a:xfrm>
          <a:prstGeom prst="rect">
            <a:avLst/>
          </a:prstGeom>
          <a:ln w="3175">
            <a:solidFill>
              <a:schemeClr val="bg1">
                <a:lumMod val="50000"/>
              </a:schemeClr>
            </a:solidFill>
          </a:ln>
        </p:spPr>
      </p:pic>
      <p:cxnSp>
        <p:nvCxnSpPr>
          <p:cNvPr id="55" name="直線コネクタ 54"/>
          <p:cNvCxnSpPr/>
          <p:nvPr/>
        </p:nvCxnSpPr>
        <p:spPr>
          <a:xfrm flipV="1">
            <a:off x="835025" y="1505735"/>
            <a:ext cx="2399088" cy="1810442"/>
          </a:xfrm>
          <a:prstGeom prst="line">
            <a:avLst/>
          </a:prstGeom>
          <a:ln w="12700" cap="sq">
            <a:solidFill>
              <a:srgbClr val="000000"/>
            </a:solidFill>
            <a:beve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3423981" y="1505735"/>
            <a:ext cx="2399088" cy="1810442"/>
          </a:xfrm>
          <a:prstGeom prst="line">
            <a:avLst/>
          </a:prstGeom>
          <a:ln w="12700" cap="sq">
            <a:solidFill>
              <a:srgbClr val="000000"/>
            </a:solidFill>
            <a:beve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6019579" y="1505735"/>
            <a:ext cx="2399088" cy="1810442"/>
          </a:xfrm>
          <a:prstGeom prst="line">
            <a:avLst/>
          </a:prstGeom>
          <a:ln w="12700" cap="sq">
            <a:solidFill>
              <a:srgbClr val="000000"/>
            </a:solidFill>
            <a:beve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V="1">
            <a:off x="824139" y="3675342"/>
            <a:ext cx="2399088" cy="1810442"/>
          </a:xfrm>
          <a:prstGeom prst="line">
            <a:avLst/>
          </a:prstGeom>
          <a:ln w="12700" cap="sq">
            <a:solidFill>
              <a:srgbClr val="000000"/>
            </a:solidFill>
            <a:beve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V="1">
            <a:off x="3413095" y="3675342"/>
            <a:ext cx="2399088" cy="1810442"/>
          </a:xfrm>
          <a:prstGeom prst="line">
            <a:avLst/>
          </a:prstGeom>
          <a:ln w="12700" cap="sq">
            <a:solidFill>
              <a:srgbClr val="000000"/>
            </a:solidFill>
            <a:beve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V="1">
            <a:off x="6008693" y="3675342"/>
            <a:ext cx="2399088" cy="1810442"/>
          </a:xfrm>
          <a:prstGeom prst="line">
            <a:avLst/>
          </a:prstGeom>
          <a:ln w="12700" cap="sq">
            <a:solidFill>
              <a:srgbClr val="000000"/>
            </a:soli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1960" y="966012"/>
            <a:ext cx="7716077" cy="1076321"/>
          </a:xfrm>
          <a:prstGeom prst="rect">
            <a:avLst/>
          </a:prstGeom>
        </p:spPr>
        <p:txBody>
          <a:bodyPr vert="horz" wrap="square" lIns="90000" tIns="46800" rIns="90000" bIns="46800" rtlCol="0">
            <a:spAutoFit/>
          </a:bodyPr>
          <a:lstStyle/>
          <a:p>
            <a:pPr marL="250825" indent="-238125">
              <a:lnSpc>
                <a:spcPct val="110000"/>
              </a:lnSpc>
              <a:buChar char="•"/>
              <a:tabLst>
                <a:tab pos="250825" algn="l"/>
              </a:tabLst>
            </a:pPr>
            <a:r>
              <a:rPr lang="en-US" sz="2000" dirty="0">
                <a:solidFill>
                  <a:srgbClr val="E6002D"/>
                </a:solidFill>
                <a:latin typeface="Verdana" charset="0"/>
                <a:ea typeface="Verdana" charset="0"/>
                <a:cs typeface="Verdana" charset="0"/>
              </a:rPr>
              <a:t>One message per slide</a:t>
            </a:r>
          </a:p>
          <a:p>
            <a:pPr marL="358140" marR="555625" indent="-8255">
              <a:lnSpc>
                <a:spcPct val="110000"/>
              </a:lnSpc>
            </a:pPr>
            <a:r>
              <a:rPr lang="en-US" sz="1900" dirty="0">
                <a:solidFill>
                  <a:srgbClr val="221815"/>
                </a:solidFill>
                <a:latin typeface="Verdana" charset="0"/>
                <a:ea typeface="Verdana" charset="0"/>
                <a:cs typeface="Verdana" charset="0"/>
              </a:rPr>
              <a:t>Bear in mind to create an easy-to-understand slide instead of forcibly putting everything on one page.</a:t>
            </a:r>
            <a:endParaRPr lang="en-US" sz="1900" dirty="0">
              <a:latin typeface="Verdana" charset="0"/>
              <a:ea typeface="Verdana" charset="0"/>
              <a:cs typeface="Verdana" charset="0"/>
            </a:endParaRPr>
          </a:p>
        </p:txBody>
      </p:sp>
      <p:sp>
        <p:nvSpPr>
          <p:cNvPr id="3" name="タイトル 2"/>
          <p:cNvSpPr>
            <a:spLocks noGrp="1"/>
          </p:cNvSpPr>
          <p:nvPr>
            <p:ph type="title"/>
          </p:nvPr>
        </p:nvSpPr>
        <p:spPr/>
        <p:txBody>
          <a:bodyPr vert="horz" wrap="none" lIns="360000" tIns="0" rIns="1440000" bIns="0" rtlCol="0" anchor="t" anchorCtr="0">
            <a:noAutofit/>
          </a:bodyPr>
          <a:lstStyle/>
          <a:p>
            <a:r>
              <a:rPr lang="en-US" altLang="ja-JP" dirty="0">
                <a:solidFill>
                  <a:srgbClr val="010000"/>
                </a:solidFill>
              </a:rPr>
              <a:t>2-8</a:t>
            </a:r>
            <a:r>
              <a:rPr lang="ja-JP" altLang="en-US" dirty="0">
                <a:solidFill>
                  <a:srgbClr val="010000"/>
                </a:solidFill>
              </a:rPr>
              <a:t> </a:t>
            </a:r>
            <a:r>
              <a:rPr lang="en-US" altLang="ja-JP" dirty="0">
                <a:solidFill>
                  <a:srgbClr val="010000"/>
                </a:solidFill>
              </a:rPr>
              <a:t>Layout rule of the text page</a:t>
            </a:r>
            <a:endParaRPr lang="ja-JP" altLang="en-US" dirty="0">
              <a:solidFill>
                <a:srgbClr val="010000"/>
              </a:solidFill>
            </a:endParaRPr>
          </a:p>
        </p:txBody>
      </p:sp>
      <p:sp>
        <p:nvSpPr>
          <p:cNvPr id="11" name="スライド番号プレースホルダー 10"/>
          <p:cNvSpPr>
            <a:spLocks noGrp="1"/>
          </p:cNvSpPr>
          <p:nvPr>
            <p:ph type="sldNum" sz="quarter" idx="10"/>
          </p:nvPr>
        </p:nvSpPr>
        <p:spPr/>
        <p:txBody>
          <a:bodyPr/>
          <a:lstStyle/>
          <a:p>
            <a:r>
              <a:rPr lang="en-US" altLang="ja-JP" dirty="0"/>
              <a:t>17 </a:t>
            </a:r>
            <a:endParaRPr lang="ja-JP" altLang="en-US" dirty="0"/>
          </a:p>
        </p:txBody>
      </p:sp>
      <p:sp>
        <p:nvSpPr>
          <p:cNvPr id="17" name="object 2"/>
          <p:cNvSpPr txBox="1"/>
          <p:nvPr/>
        </p:nvSpPr>
        <p:spPr>
          <a:xfrm>
            <a:off x="711960" y="2411219"/>
            <a:ext cx="7747828" cy="1414876"/>
          </a:xfrm>
          <a:prstGeom prst="rect">
            <a:avLst/>
          </a:prstGeom>
        </p:spPr>
        <p:txBody>
          <a:bodyPr vert="horz" wrap="square" lIns="90000" tIns="46800" rIns="90000" bIns="46800" rtlCol="0">
            <a:spAutoFit/>
          </a:bodyPr>
          <a:lstStyle/>
          <a:p>
            <a:pPr marL="250825" indent="-238125">
              <a:lnSpc>
                <a:spcPct val="110000"/>
              </a:lnSpc>
              <a:buChar char="•"/>
              <a:tabLst>
                <a:tab pos="250825" algn="l"/>
              </a:tabLst>
            </a:pPr>
            <a:r>
              <a:rPr lang="en-US" altLang="ja-JP" sz="2000" dirty="0">
                <a:solidFill>
                  <a:srgbClr val="E6002D"/>
                </a:solidFill>
                <a:latin typeface="Verdana" charset="0"/>
                <a:ea typeface="Verdana" charset="0"/>
                <a:cs typeface="Verdana" charset="0"/>
              </a:rPr>
              <a:t>Highly readable layout design</a:t>
            </a:r>
            <a:endParaRPr sz="2000" dirty="0">
              <a:latin typeface="Verdana" charset="0"/>
              <a:ea typeface="Verdana" charset="0"/>
              <a:cs typeface="Verdana" charset="0"/>
            </a:endParaRPr>
          </a:p>
          <a:p>
            <a:pPr marL="358140" marR="555625" indent="-8255">
              <a:lnSpc>
                <a:spcPct val="110000"/>
              </a:lnSpc>
            </a:pPr>
            <a:r>
              <a:rPr lang="en-US" altLang="ja-JP" sz="1900" dirty="0">
                <a:solidFill>
                  <a:srgbClr val="221815"/>
                </a:solidFill>
                <a:latin typeface="Verdana" charset="0"/>
                <a:ea typeface="Verdana" charset="0"/>
                <a:cs typeface="Verdana" charset="0"/>
              </a:rPr>
              <a:t>Bear in mind to organize information and create a highly readable layout instead of putting every information fully on a screen.    </a:t>
            </a:r>
            <a:r>
              <a:rPr lang="en-US" sz="1600" dirty="0">
                <a:latin typeface="Verdana" charset="0"/>
                <a:ea typeface="Verdana" charset="0"/>
                <a:cs typeface="Verdana" charset="0"/>
              </a:rPr>
              <a:t>→ See P.18 for the detail.</a:t>
            </a:r>
          </a:p>
        </p:txBody>
      </p:sp>
      <p:sp>
        <p:nvSpPr>
          <p:cNvPr id="18" name="object 2"/>
          <p:cNvSpPr txBox="1"/>
          <p:nvPr/>
        </p:nvSpPr>
        <p:spPr>
          <a:xfrm>
            <a:off x="711960" y="4207932"/>
            <a:ext cx="7982389" cy="1093249"/>
          </a:xfrm>
          <a:prstGeom prst="rect">
            <a:avLst/>
          </a:prstGeom>
        </p:spPr>
        <p:txBody>
          <a:bodyPr vert="horz" wrap="square" lIns="90000" tIns="46800" rIns="90000" bIns="46800" rtlCol="0">
            <a:spAutoFit/>
          </a:bodyPr>
          <a:lstStyle/>
          <a:p>
            <a:pPr marL="250825" indent="-238125">
              <a:lnSpc>
                <a:spcPct val="110000"/>
              </a:lnSpc>
              <a:buChar char="•"/>
              <a:tabLst>
                <a:tab pos="250825" algn="l"/>
              </a:tabLst>
            </a:pPr>
            <a:r>
              <a:rPr lang="en-US" altLang="ja-JP" sz="2000" dirty="0">
                <a:solidFill>
                  <a:srgbClr val="E6002D"/>
                </a:solidFill>
                <a:latin typeface="Verdana" charset="0"/>
                <a:ea typeface="Verdana" charset="0"/>
                <a:cs typeface="Verdana" charset="0"/>
              </a:rPr>
              <a:t>Setting the rule to use fonts</a:t>
            </a:r>
            <a:endParaRPr lang="ja-JP" altLang="en-US" sz="2000" dirty="0">
              <a:solidFill>
                <a:srgbClr val="E6002D"/>
              </a:solidFill>
              <a:latin typeface="Verdana" charset="0"/>
              <a:ea typeface="Verdana" charset="0"/>
              <a:cs typeface="Verdana" charset="0"/>
            </a:endParaRPr>
          </a:p>
          <a:p>
            <a:pPr marL="358140" marR="555625" indent="-8255">
              <a:lnSpc>
                <a:spcPct val="110000"/>
              </a:lnSpc>
            </a:pPr>
            <a:r>
              <a:rPr lang="en-US" altLang="ja-JP" sz="1900" dirty="0">
                <a:solidFill>
                  <a:srgbClr val="221815"/>
                </a:solidFill>
                <a:latin typeface="Verdana" charset="0"/>
                <a:ea typeface="Verdana" charset="0"/>
                <a:cs typeface="Verdana" charset="0"/>
              </a:rPr>
              <a:t>Sort out the priority of information and set font sizes and character types. 	        </a:t>
            </a:r>
            <a:r>
              <a:rPr lang="en-US" altLang="ja-JP" sz="1600" dirty="0">
                <a:solidFill>
                  <a:srgbClr val="221815"/>
                </a:solidFill>
                <a:latin typeface="Verdana" charset="0"/>
                <a:ea typeface="Verdana" charset="0"/>
                <a:cs typeface="Verdana" charset="0"/>
              </a:rPr>
              <a:t>→ See P.19 for the detail.</a:t>
            </a:r>
            <a:endParaRPr lang="en-US" altLang="ja-JP" sz="1900" dirty="0">
              <a:solidFill>
                <a:srgbClr val="221815"/>
              </a:solidFill>
              <a:latin typeface="Verdana" charset="0"/>
              <a:ea typeface="Verdana" charset="0"/>
              <a:cs typeface="Verdana"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vert="horz" wrap="none" lIns="360000" tIns="0" rIns="1440000" bIns="0" rtlCol="0" anchor="t" anchorCtr="0">
            <a:noAutofit/>
          </a:bodyPr>
          <a:lstStyle/>
          <a:p>
            <a:r>
              <a:rPr lang="en-US" altLang="ja-JP" dirty="0">
                <a:solidFill>
                  <a:srgbClr val="010000"/>
                </a:solidFill>
              </a:rPr>
              <a:t>2-9</a:t>
            </a:r>
            <a:r>
              <a:rPr lang="ja-JP" altLang="en-US" dirty="0">
                <a:solidFill>
                  <a:srgbClr val="010000"/>
                </a:solidFill>
              </a:rPr>
              <a:t> </a:t>
            </a:r>
            <a:r>
              <a:rPr lang="en-US" altLang="ja-JP" dirty="0">
                <a:solidFill>
                  <a:srgbClr val="010000"/>
                </a:solidFill>
              </a:rPr>
              <a:t>Layout of the text page</a:t>
            </a:r>
            <a:endParaRPr lang="ja-JP" altLang="en-US" dirty="0">
              <a:solidFill>
                <a:srgbClr val="010000"/>
              </a:solidFill>
            </a:endParaRPr>
          </a:p>
        </p:txBody>
      </p:sp>
      <p:sp>
        <p:nvSpPr>
          <p:cNvPr id="9" name="スライド番号プレースホルダー 8"/>
          <p:cNvSpPr>
            <a:spLocks noGrp="1"/>
          </p:cNvSpPr>
          <p:nvPr>
            <p:ph type="sldNum" sz="quarter" idx="10"/>
          </p:nvPr>
        </p:nvSpPr>
        <p:spPr/>
        <p:txBody>
          <a:bodyPr/>
          <a:lstStyle/>
          <a:p>
            <a:r>
              <a:rPr lang="en-US" altLang="ja-JP" dirty="0"/>
              <a:t>18 </a:t>
            </a:r>
            <a:endParaRPr lang="ja-JP" altLang="en-US" dirty="0"/>
          </a:p>
        </p:txBody>
      </p:sp>
      <p:sp>
        <p:nvSpPr>
          <p:cNvPr id="2" name="Content Placeholder 1"/>
          <p:cNvSpPr>
            <a:spLocks noGrp="1"/>
          </p:cNvSpPr>
          <p:nvPr>
            <p:ph sz="quarter" idx="4294967295"/>
          </p:nvPr>
        </p:nvSpPr>
        <p:spPr>
          <a:xfrm>
            <a:off x="0" y="947738"/>
            <a:ext cx="9144000" cy="4914900"/>
          </a:xfrm>
        </p:spPr>
        <p:txBody>
          <a:bodyPr>
            <a:normAutofit/>
          </a:bodyPr>
          <a:lstStyle/>
          <a:p>
            <a:r>
              <a:rPr lang="en-US" sz="1800" dirty="0"/>
              <a:t>Create a text to fall under the range of the template guide.</a:t>
            </a:r>
          </a:p>
          <a:p>
            <a:r>
              <a:rPr lang="en-US" sz="1800" dirty="0"/>
              <a:t>Create a text within the range as much as possible as you reduce readability of the text beyond the range.</a:t>
            </a:r>
          </a:p>
          <a:p>
            <a:r>
              <a:rPr lang="en-US" sz="1800" dirty="0"/>
              <a:t>* Do not change the margin setting of the text box.</a:t>
            </a:r>
          </a:p>
        </p:txBody>
      </p:sp>
      <p:sp>
        <p:nvSpPr>
          <p:cNvPr id="19" name="object 11"/>
          <p:cNvSpPr txBox="1"/>
          <p:nvPr/>
        </p:nvSpPr>
        <p:spPr>
          <a:xfrm>
            <a:off x="697237" y="5305592"/>
            <a:ext cx="6997104" cy="577723"/>
          </a:xfrm>
          <a:prstGeom prst="rect">
            <a:avLst/>
          </a:prstGeom>
        </p:spPr>
        <p:txBody>
          <a:bodyPr vert="horz" wrap="square" lIns="90000" tIns="46800" rIns="90000" bIns="46800" rtlCol="0" anchor="b">
            <a:spAutoFit/>
          </a:bodyPr>
          <a:lstStyle/>
          <a:p>
            <a:pPr marL="12700">
              <a:lnSpc>
                <a:spcPct val="110000"/>
              </a:lnSpc>
              <a:spcBef>
                <a:spcPts val="600"/>
              </a:spcBef>
            </a:pPr>
            <a:r>
              <a:rPr sz="1200" dirty="0">
                <a:solidFill>
                  <a:srgbClr val="010000"/>
                </a:solidFill>
                <a:latin typeface="Verdana" charset="0"/>
                <a:ea typeface="Verdana" charset="0"/>
                <a:cs typeface="Verdana" charset="0"/>
              </a:rPr>
              <a:t>* </a:t>
            </a:r>
            <a:r>
              <a:rPr lang="en-US" sz="1200" dirty="0">
                <a:solidFill>
                  <a:srgbClr val="010000"/>
                </a:solidFill>
                <a:latin typeface="Verdana" charset="0"/>
                <a:ea typeface="Verdana" charset="0"/>
                <a:cs typeface="Verdana" charset="0"/>
              </a:rPr>
              <a:t>If Guide is not displayed, check [Display] and [Guide] to display the guide.</a:t>
            </a:r>
          </a:p>
          <a:p>
            <a:pPr marL="14400">
              <a:lnSpc>
                <a:spcPct val="110000"/>
              </a:lnSpc>
              <a:spcBef>
                <a:spcPts val="600"/>
              </a:spcBef>
            </a:pPr>
            <a:r>
              <a:rPr lang="ja-JP" altLang="en-US" sz="1200" dirty="0">
                <a:solidFill>
                  <a:srgbClr val="010000"/>
                </a:solidFill>
                <a:latin typeface="Verdana" charset="0"/>
                <a:ea typeface="Verdana" charset="0"/>
                <a:cs typeface="Verdana" charset="0"/>
              </a:rPr>
              <a:t>* </a:t>
            </a:r>
            <a:r>
              <a:rPr lang="en-US" altLang="ja-JP" sz="1200" dirty="0">
                <a:solidFill>
                  <a:srgbClr val="010000"/>
                </a:solidFill>
                <a:latin typeface="Verdana" charset="0"/>
                <a:ea typeface="Verdana" charset="0"/>
                <a:cs typeface="Verdana" charset="0"/>
              </a:rPr>
              <a:t>See P.57 for changing the footer and the number of total pages.</a:t>
            </a:r>
            <a:endParaRPr lang="ja-JP" altLang="en-US" sz="1200" dirty="0">
              <a:latin typeface="Verdana" charset="0"/>
              <a:ea typeface="Verdana" charset="0"/>
              <a:cs typeface="Verdana" charset="0"/>
            </a:endParaRPr>
          </a:p>
        </p:txBody>
      </p:sp>
      <p:sp>
        <p:nvSpPr>
          <p:cNvPr id="20" name="object 2"/>
          <p:cNvSpPr txBox="1"/>
          <p:nvPr/>
        </p:nvSpPr>
        <p:spPr>
          <a:xfrm>
            <a:off x="3967324" y="4140330"/>
            <a:ext cx="4702175" cy="907044"/>
          </a:xfrm>
          <a:prstGeom prst="rect">
            <a:avLst/>
          </a:prstGeom>
        </p:spPr>
        <p:txBody>
          <a:bodyPr lIns="90000" tIns="46800" rIns="90000" bIns="46800">
            <a:spAutoFit/>
          </a:bodyPr>
          <a:lstStyle/>
          <a:p>
            <a:pPr marL="12700" eaLnBrk="1" fontAlgn="auto" hangingPunct="1">
              <a:lnSpc>
                <a:spcPct val="110000"/>
              </a:lnSpc>
              <a:spcBef>
                <a:spcPts val="0"/>
              </a:spcBef>
              <a:spcAft>
                <a:spcPts val="0"/>
              </a:spcAft>
              <a:defRPr/>
            </a:pPr>
            <a:r>
              <a:rPr lang="en-US" altLang="ja-JP" sz="1600" spc="-5" dirty="0">
                <a:solidFill>
                  <a:srgbClr val="DC0032"/>
                </a:solidFill>
                <a:latin typeface="Verdana" charset="0"/>
                <a:ea typeface="Verdana" charset="0"/>
                <a:cs typeface="Verdana" charset="0"/>
              </a:rPr>
              <a:t>Enter the presentation place (if outside the company), date, name and department in the footer area in English.</a:t>
            </a:r>
            <a:endParaRPr sz="1600" dirty="0">
              <a:solidFill>
                <a:srgbClr val="DC0032"/>
              </a:solidFill>
              <a:latin typeface="Verdana" charset="0"/>
              <a:ea typeface="Verdana" charset="0"/>
              <a:cs typeface="Verdana" charset="0"/>
            </a:endParaRPr>
          </a:p>
        </p:txBody>
      </p:sp>
      <p:sp>
        <p:nvSpPr>
          <p:cNvPr id="24" name="object 4"/>
          <p:cNvSpPr txBox="1">
            <a:spLocks noChangeArrowheads="1"/>
          </p:cNvSpPr>
          <p:nvPr/>
        </p:nvSpPr>
        <p:spPr bwMode="auto">
          <a:xfrm>
            <a:off x="3967324" y="3232957"/>
            <a:ext cx="1967503" cy="36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marL="12700">
              <a:defRPr kumimoji="1">
                <a:solidFill>
                  <a:schemeClr val="tx1"/>
                </a:solidFill>
                <a:latin typeface="Verdana" panose="020B0604030504040204" pitchFamily="34" charset="0"/>
                <a:ea typeface="Meiryo UI" panose="020B0604030504040204" pitchFamily="50" charset="-128"/>
              </a:defRPr>
            </a:lvl1pPr>
            <a:lvl2pPr marL="742950" indent="-285750">
              <a:defRPr kumimoji="1">
                <a:solidFill>
                  <a:schemeClr val="tx1"/>
                </a:solidFill>
                <a:latin typeface="Verdana" panose="020B0604030504040204" pitchFamily="34" charset="0"/>
                <a:ea typeface="Meiryo UI" panose="020B0604030504040204" pitchFamily="50" charset="-128"/>
              </a:defRPr>
            </a:lvl2pPr>
            <a:lvl3pPr marL="1143000" indent="-228600">
              <a:defRPr kumimoji="1">
                <a:solidFill>
                  <a:schemeClr val="tx1"/>
                </a:solidFill>
                <a:latin typeface="Verdana" panose="020B0604030504040204" pitchFamily="34" charset="0"/>
                <a:ea typeface="Meiryo UI" panose="020B0604030504040204" pitchFamily="50" charset="-128"/>
              </a:defRPr>
            </a:lvl3pPr>
            <a:lvl4pPr marL="1600200" indent="-228600">
              <a:defRPr kumimoji="1">
                <a:solidFill>
                  <a:schemeClr val="tx1"/>
                </a:solidFill>
                <a:latin typeface="Verdana" panose="020B0604030504040204" pitchFamily="34" charset="0"/>
                <a:ea typeface="Meiryo UI" panose="020B0604030504040204" pitchFamily="50" charset="-128"/>
              </a:defRPr>
            </a:lvl4pPr>
            <a:lvl5pPr marL="2057400" indent="-228600">
              <a:defRPr kumimoji="1">
                <a:solidFill>
                  <a:schemeClr val="tx1"/>
                </a:solidFill>
                <a:latin typeface="Verdana" panose="020B0604030504040204" pitchFamily="34" charset="0"/>
                <a:ea typeface="Meiryo UI" panose="020B0604030504040204" pitchFamily="50" charset="-128"/>
              </a:defRPr>
            </a:lvl5pPr>
            <a:lvl6pPr marL="2514600" indent="-228600" fontAlgn="base">
              <a:spcBef>
                <a:spcPct val="0"/>
              </a:spcBef>
              <a:spcAft>
                <a:spcPct val="0"/>
              </a:spcAft>
              <a:defRPr kumimoji="1">
                <a:solidFill>
                  <a:schemeClr val="tx1"/>
                </a:solidFill>
                <a:latin typeface="Verdana" panose="020B0604030504040204" pitchFamily="34" charset="0"/>
                <a:ea typeface="Meiryo UI" panose="020B0604030504040204" pitchFamily="50" charset="-128"/>
              </a:defRPr>
            </a:lvl6pPr>
            <a:lvl7pPr marL="2971800" indent="-228600" fontAlgn="base">
              <a:spcBef>
                <a:spcPct val="0"/>
              </a:spcBef>
              <a:spcAft>
                <a:spcPct val="0"/>
              </a:spcAft>
              <a:defRPr kumimoji="1">
                <a:solidFill>
                  <a:schemeClr val="tx1"/>
                </a:solidFill>
                <a:latin typeface="Verdana" panose="020B0604030504040204" pitchFamily="34" charset="0"/>
                <a:ea typeface="Meiryo UI" panose="020B0604030504040204" pitchFamily="50" charset="-128"/>
              </a:defRPr>
            </a:lvl7pPr>
            <a:lvl8pPr marL="3429000" indent="-228600" fontAlgn="base">
              <a:spcBef>
                <a:spcPct val="0"/>
              </a:spcBef>
              <a:spcAft>
                <a:spcPct val="0"/>
              </a:spcAft>
              <a:defRPr kumimoji="1">
                <a:solidFill>
                  <a:schemeClr val="tx1"/>
                </a:solidFill>
                <a:latin typeface="Verdana" panose="020B0604030504040204" pitchFamily="34" charset="0"/>
                <a:ea typeface="Meiryo UI" panose="020B0604030504040204" pitchFamily="50" charset="-128"/>
              </a:defRPr>
            </a:lvl8pPr>
            <a:lvl9pPr marL="3886200" indent="-228600" fontAlgn="base">
              <a:spcBef>
                <a:spcPct val="0"/>
              </a:spcBef>
              <a:spcAft>
                <a:spcPct val="0"/>
              </a:spcAft>
              <a:defRPr kumimoji="1">
                <a:solidFill>
                  <a:schemeClr val="tx1"/>
                </a:solidFill>
                <a:latin typeface="Verdana" panose="020B0604030504040204" pitchFamily="34" charset="0"/>
                <a:ea typeface="Meiryo UI" panose="020B0604030504040204" pitchFamily="50" charset="-128"/>
              </a:defRPr>
            </a:lvl9pPr>
          </a:lstStyle>
          <a:p>
            <a:pPr>
              <a:lnSpc>
                <a:spcPct val="110000"/>
              </a:lnSpc>
              <a:spcAft>
                <a:spcPts val="200"/>
              </a:spcAft>
            </a:pPr>
            <a:r>
              <a:rPr lang="en-US" altLang="ja-JP" sz="1600" dirty="0">
                <a:solidFill>
                  <a:srgbClr val="DC0032"/>
                </a:solidFill>
                <a:latin typeface="Verdana" charset="0"/>
                <a:ea typeface="Verdana" charset="0"/>
                <a:cs typeface="Verdana" charset="0"/>
              </a:rPr>
              <a:t>Scope of the text</a:t>
            </a:r>
            <a:endParaRPr lang="ja-JP" altLang="en-US" sz="1600" dirty="0">
              <a:solidFill>
                <a:srgbClr val="DC0032"/>
              </a:solidFill>
              <a:latin typeface="Verdana" charset="0"/>
              <a:ea typeface="Verdana" charset="0"/>
              <a:cs typeface="Verdana" charset="0"/>
            </a:endParaRPr>
          </a:p>
        </p:txBody>
      </p:sp>
      <p:pic>
        <p:nvPicPr>
          <p:cNvPr id="25" name="図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843135" y="2749424"/>
            <a:ext cx="2711069" cy="2035408"/>
          </a:xfrm>
          <a:prstGeom prst="rect">
            <a:avLst/>
          </a:prstGeom>
          <a:ln w="3175">
            <a:solidFill>
              <a:schemeClr val="bg1">
                <a:lumMod val="50000"/>
              </a:schemeClr>
            </a:solidFill>
          </a:ln>
        </p:spPr>
      </p:pic>
      <p:sp>
        <p:nvSpPr>
          <p:cNvPr id="26" name="正方形/長方形 25"/>
          <p:cNvSpPr/>
          <p:nvPr/>
        </p:nvSpPr>
        <p:spPr bwMode="auto">
          <a:xfrm>
            <a:off x="1043145" y="3029429"/>
            <a:ext cx="2303463" cy="1461776"/>
          </a:xfrm>
          <a:prstGeom prst="rect">
            <a:avLst/>
          </a:prstGeom>
          <a:noFill/>
          <a:ln w="12700">
            <a:solidFill>
              <a:srgbClr val="DC00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latin typeface="Verdana" charset="0"/>
              <a:ea typeface="Verdana" charset="0"/>
              <a:cs typeface="Verdana" charset="0"/>
            </a:endParaRPr>
          </a:p>
        </p:txBody>
      </p:sp>
      <p:sp>
        <p:nvSpPr>
          <p:cNvPr id="27" name="object 5"/>
          <p:cNvSpPr>
            <a:spLocks/>
          </p:cNvSpPr>
          <p:nvPr/>
        </p:nvSpPr>
        <p:spPr bwMode="auto">
          <a:xfrm>
            <a:off x="1424578" y="4622034"/>
            <a:ext cx="2088000" cy="128285"/>
          </a:xfrm>
          <a:custGeom>
            <a:avLst/>
            <a:gdLst>
              <a:gd name="T0" fmla="*/ 2556764 w 2557145"/>
              <a:gd name="T1" fmla="*/ 1283309 h 1283335"/>
              <a:gd name="T2" fmla="*/ 0 w 2557145"/>
              <a:gd name="T3" fmla="*/ 1283309 h 1283335"/>
              <a:gd name="T4" fmla="*/ 0 w 2557145"/>
              <a:gd name="T5" fmla="*/ 0 h 1283335"/>
              <a:gd name="T6" fmla="*/ 2556764 w 2557145"/>
              <a:gd name="T7" fmla="*/ 0 h 1283335"/>
              <a:gd name="T8" fmla="*/ 2556764 w 2557145"/>
              <a:gd name="T9" fmla="*/ 1283309 h 1283335"/>
            </a:gdLst>
            <a:ahLst/>
            <a:cxnLst>
              <a:cxn ang="0">
                <a:pos x="T0" y="T1"/>
              </a:cxn>
              <a:cxn ang="0">
                <a:pos x="T2" y="T3"/>
              </a:cxn>
              <a:cxn ang="0">
                <a:pos x="T4" y="T5"/>
              </a:cxn>
              <a:cxn ang="0">
                <a:pos x="T6" y="T7"/>
              </a:cxn>
              <a:cxn ang="0">
                <a:pos x="T8" y="T9"/>
              </a:cxn>
            </a:cxnLst>
            <a:rect l="0" t="0" r="r" b="b"/>
            <a:pathLst>
              <a:path w="2557145" h="1283335">
                <a:moveTo>
                  <a:pt x="2556764" y="1283309"/>
                </a:moveTo>
                <a:lnTo>
                  <a:pt x="0" y="1283309"/>
                </a:lnTo>
                <a:lnTo>
                  <a:pt x="0" y="0"/>
                </a:lnTo>
                <a:lnTo>
                  <a:pt x="2556764" y="0"/>
                </a:lnTo>
                <a:lnTo>
                  <a:pt x="2556764" y="1283309"/>
                </a:lnTo>
                <a:close/>
              </a:path>
            </a:pathLst>
          </a:custGeom>
          <a:noFill/>
          <a:ln w="12700">
            <a:solidFill>
              <a:srgbClr val="DC003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dirty="0">
              <a:latin typeface="Verdana" charset="0"/>
              <a:ea typeface="Verdana" charset="0"/>
              <a:cs typeface="Verdana" charset="0"/>
            </a:endParaRPr>
          </a:p>
        </p:txBody>
      </p:sp>
      <p:cxnSp>
        <p:nvCxnSpPr>
          <p:cNvPr id="28" name="直線コネクタ 27"/>
          <p:cNvCxnSpPr>
            <a:cxnSpLocks/>
          </p:cNvCxnSpPr>
          <p:nvPr/>
        </p:nvCxnSpPr>
        <p:spPr bwMode="auto">
          <a:xfrm>
            <a:off x="3343258" y="3403324"/>
            <a:ext cx="675289" cy="0"/>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cxnSpLocks/>
          </p:cNvCxnSpPr>
          <p:nvPr/>
        </p:nvCxnSpPr>
        <p:spPr bwMode="auto">
          <a:xfrm>
            <a:off x="3522734" y="4658397"/>
            <a:ext cx="495813" cy="0"/>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520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rIns="1440000" anchor="t" anchorCtr="0"/>
          <a:lstStyle/>
          <a:p>
            <a:r>
              <a:rPr lang="en-US" altLang="ja-JP" dirty="0">
                <a:solidFill>
                  <a:srgbClr val="010000"/>
                </a:solidFill>
              </a:rPr>
              <a:t>2-10</a:t>
            </a:r>
            <a:r>
              <a:rPr lang="ja-JP" altLang="en-US" dirty="0">
                <a:solidFill>
                  <a:srgbClr val="010000"/>
                </a:solidFill>
              </a:rPr>
              <a:t> </a:t>
            </a:r>
            <a:r>
              <a:rPr lang="en-US" altLang="ja-JP" dirty="0">
                <a:solidFill>
                  <a:srgbClr val="010000"/>
                </a:solidFill>
              </a:rPr>
              <a:t>Font size and type of the text</a:t>
            </a:r>
            <a:endParaRPr kumimoji="1" lang="ja-JP" altLang="en-US" dirty="0"/>
          </a:p>
        </p:txBody>
      </p:sp>
      <p:sp>
        <p:nvSpPr>
          <p:cNvPr id="2" name="スライド番号プレースホルダー 1"/>
          <p:cNvSpPr>
            <a:spLocks noGrp="1"/>
          </p:cNvSpPr>
          <p:nvPr>
            <p:ph type="sldNum" sz="quarter" idx="10"/>
          </p:nvPr>
        </p:nvSpPr>
        <p:spPr/>
        <p:txBody>
          <a:bodyPr/>
          <a:lstStyle/>
          <a:p>
            <a:r>
              <a:rPr lang="en-US" altLang="ja-JP" dirty="0"/>
              <a:t>19 </a:t>
            </a:r>
            <a:endParaRPr lang="ja-JP" altLang="en-US" dirty="0"/>
          </a:p>
        </p:txBody>
      </p:sp>
      <p:sp>
        <p:nvSpPr>
          <p:cNvPr id="4" name="Content Placeholder 3"/>
          <p:cNvSpPr>
            <a:spLocks noGrp="1"/>
          </p:cNvSpPr>
          <p:nvPr>
            <p:ph sz="quarter" idx="4294967295"/>
          </p:nvPr>
        </p:nvSpPr>
        <p:spPr>
          <a:xfrm>
            <a:off x="0" y="947738"/>
            <a:ext cx="9144000" cy="4914900"/>
          </a:xfrm>
        </p:spPr>
        <p:txBody>
          <a:bodyPr/>
          <a:lstStyle/>
          <a:p>
            <a:r>
              <a:rPr lang="en-US" dirty="0"/>
              <a:t>Use the following font sizes.</a:t>
            </a:r>
          </a:p>
        </p:txBody>
      </p:sp>
      <p:pic>
        <p:nvPicPr>
          <p:cNvPr id="26" name="図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648" y="1888171"/>
            <a:ext cx="4801062" cy="3605797"/>
          </a:xfrm>
          <a:prstGeom prst="rect">
            <a:avLst/>
          </a:prstGeom>
          <a:ln w="3175">
            <a:solidFill>
              <a:schemeClr val="bg1">
                <a:lumMod val="50000"/>
              </a:schemeClr>
            </a:solidFill>
          </a:ln>
        </p:spPr>
      </p:pic>
      <p:sp>
        <p:nvSpPr>
          <p:cNvPr id="13" name="object 3"/>
          <p:cNvSpPr txBox="1"/>
          <p:nvPr/>
        </p:nvSpPr>
        <p:spPr>
          <a:xfrm>
            <a:off x="737046" y="1362824"/>
            <a:ext cx="4969863" cy="297647"/>
          </a:xfrm>
          <a:prstGeom prst="rect">
            <a:avLst/>
          </a:prstGeom>
        </p:spPr>
        <p:txBody>
          <a:bodyPr vert="horz" wrap="none" lIns="90000" tIns="46800" rIns="90000" bIns="46800" rtlCol="0">
            <a:spAutoFit/>
          </a:bodyPr>
          <a:lstStyle>
            <a:defPPr>
              <a:defRPr lang="ja-JP"/>
            </a:defPPr>
            <a:lvl1pPr>
              <a:spcAft>
                <a:spcPts val="600"/>
              </a:spcAft>
              <a:defRPr sz="2000" spc="-5">
                <a:solidFill>
                  <a:srgbClr val="010000"/>
                </a:solidFill>
                <a:latin typeface="Verdana" charset="0"/>
                <a:cs typeface="Meiryo UI"/>
              </a:defRPr>
            </a:lvl1pPr>
          </a:lstStyle>
          <a:p>
            <a:pPr marL="12700">
              <a:lnSpc>
                <a:spcPct val="110000"/>
              </a:lnSpc>
              <a:spcBef>
                <a:spcPts val="1195"/>
              </a:spcBef>
            </a:pPr>
            <a:r>
              <a:rPr lang="en-US" altLang="ja-JP" sz="1200" spc="0" dirty="0">
                <a:ea typeface="Verdana" charset="0"/>
                <a:cs typeface="Verdana" charset="0"/>
              </a:rPr>
              <a:t>* You can use up to 10pt to represent chart values. See P.29.</a:t>
            </a:r>
            <a:endParaRPr lang="ja-JP" altLang="en-US" sz="1200" spc="0" dirty="0">
              <a:ea typeface="Verdana" charset="0"/>
              <a:cs typeface="Verdana" charset="0"/>
            </a:endParaRPr>
          </a:p>
        </p:txBody>
      </p:sp>
      <p:sp>
        <p:nvSpPr>
          <p:cNvPr id="24" name="object 22"/>
          <p:cNvSpPr txBox="1"/>
          <p:nvPr/>
        </p:nvSpPr>
        <p:spPr>
          <a:xfrm>
            <a:off x="6032854" y="1526901"/>
            <a:ext cx="2157363" cy="907044"/>
          </a:xfrm>
          <a:prstGeom prst="rect">
            <a:avLst/>
          </a:prstGeom>
        </p:spPr>
        <p:txBody>
          <a:bodyPr wrap="none" lIns="90000" tIns="46800" rIns="90000" bIns="46800">
            <a:spAutoFit/>
          </a:bodyPr>
          <a:lstStyle/>
          <a:p>
            <a:pPr marL="12700" eaLnBrk="1" fontAlgn="auto" hangingPunct="1">
              <a:lnSpc>
                <a:spcPct val="110000"/>
              </a:lnSpc>
              <a:spcBef>
                <a:spcPts val="0"/>
              </a:spcBef>
              <a:spcAft>
                <a:spcPts val="0"/>
              </a:spcAft>
              <a:tabLst>
                <a:tab pos="169545" algn="l"/>
              </a:tabLst>
              <a:defRPr/>
            </a:pPr>
            <a:r>
              <a:rPr lang="en-US" altLang="ja-JP" sz="1600" b="1" dirty="0">
                <a:solidFill>
                  <a:srgbClr val="DC0032"/>
                </a:solidFill>
                <a:latin typeface="Verdana" charset="0"/>
                <a:ea typeface="Verdana" charset="0"/>
                <a:cs typeface="Verdana" charset="0"/>
              </a:rPr>
              <a:t>Title, heading, </a:t>
            </a:r>
            <a:br>
              <a:rPr lang="en-US" altLang="ja-JP" sz="1600" b="1" dirty="0">
                <a:solidFill>
                  <a:srgbClr val="DC0032"/>
                </a:solidFill>
                <a:latin typeface="Verdana" charset="0"/>
                <a:ea typeface="Verdana" charset="0"/>
                <a:cs typeface="Verdana" charset="0"/>
              </a:rPr>
            </a:br>
            <a:r>
              <a:rPr lang="en-US" altLang="ja-JP" sz="1600" b="1" dirty="0">
                <a:solidFill>
                  <a:srgbClr val="DC0032"/>
                </a:solidFill>
                <a:latin typeface="Verdana" charset="0"/>
                <a:ea typeface="Verdana" charset="0"/>
                <a:cs typeface="Verdana" charset="0"/>
              </a:rPr>
              <a:t>conclusion</a:t>
            </a:r>
          </a:p>
          <a:p>
            <a:pPr marL="12700" eaLnBrk="1" fontAlgn="auto" hangingPunct="1">
              <a:lnSpc>
                <a:spcPct val="110000"/>
              </a:lnSpc>
              <a:spcBef>
                <a:spcPts val="0"/>
              </a:spcBef>
              <a:spcAft>
                <a:spcPts val="0"/>
              </a:spcAft>
              <a:tabLst>
                <a:tab pos="169545" algn="l"/>
              </a:tabLst>
              <a:defRPr/>
            </a:pPr>
            <a:r>
              <a:rPr lang="en-US" sz="1600" spc="-5" dirty="0">
                <a:solidFill>
                  <a:srgbClr val="DC0032"/>
                </a:solidFill>
                <a:latin typeface="Verdana" charset="0"/>
                <a:ea typeface="Verdana" charset="0"/>
                <a:cs typeface="Verdana" charset="0"/>
              </a:rPr>
              <a:t>Size</a:t>
            </a:r>
            <a:r>
              <a:rPr sz="1600" spc="-5" dirty="0">
                <a:solidFill>
                  <a:srgbClr val="DC0032"/>
                </a:solidFill>
                <a:latin typeface="Verdana" charset="0"/>
                <a:ea typeface="Verdana" charset="0"/>
                <a:cs typeface="Verdana" charset="0"/>
              </a:rPr>
              <a:t>：</a:t>
            </a:r>
            <a:r>
              <a:rPr lang="en-US" sz="1600" spc="-5" dirty="0">
                <a:solidFill>
                  <a:srgbClr val="DC0032"/>
                </a:solidFill>
                <a:latin typeface="Verdana" charset="0"/>
                <a:ea typeface="Verdana" charset="0"/>
                <a:cs typeface="Verdana" charset="0"/>
              </a:rPr>
              <a:t>23-</a:t>
            </a:r>
            <a:r>
              <a:rPr sz="1600" spc="-5" dirty="0">
                <a:solidFill>
                  <a:srgbClr val="DC0032"/>
                </a:solidFill>
                <a:latin typeface="Verdana" charset="0"/>
                <a:ea typeface="Verdana" charset="0"/>
                <a:cs typeface="Verdana" charset="0"/>
              </a:rPr>
              <a:t>25pt</a:t>
            </a:r>
            <a:r>
              <a:rPr lang="ja-JP" altLang="en-US" sz="1600" spc="-5" dirty="0">
                <a:solidFill>
                  <a:srgbClr val="DC0032"/>
                </a:solidFill>
                <a:latin typeface="Verdana" charset="0"/>
                <a:ea typeface="Verdana" charset="0"/>
                <a:cs typeface="Verdana" charset="0"/>
              </a:rPr>
              <a:t> </a:t>
            </a:r>
            <a:r>
              <a:rPr lang="en-US" altLang="ja-JP" sz="1600" spc="-5" dirty="0">
                <a:solidFill>
                  <a:srgbClr val="DC0032"/>
                </a:solidFill>
                <a:latin typeface="Verdana" charset="0"/>
                <a:ea typeface="Verdana" charset="0"/>
                <a:cs typeface="Verdana" charset="0"/>
              </a:rPr>
              <a:t>Bold</a:t>
            </a:r>
            <a:endParaRPr sz="1600" dirty="0">
              <a:solidFill>
                <a:srgbClr val="DC0032"/>
              </a:solidFill>
              <a:latin typeface="Verdana" charset="0"/>
              <a:ea typeface="Verdana" charset="0"/>
              <a:cs typeface="Verdana" charset="0"/>
            </a:endParaRPr>
          </a:p>
        </p:txBody>
      </p:sp>
      <p:sp>
        <p:nvSpPr>
          <p:cNvPr id="34" name="object 22"/>
          <p:cNvSpPr txBox="1"/>
          <p:nvPr/>
        </p:nvSpPr>
        <p:spPr>
          <a:xfrm>
            <a:off x="6032854" y="2397751"/>
            <a:ext cx="2157363" cy="636201"/>
          </a:xfrm>
          <a:prstGeom prst="rect">
            <a:avLst/>
          </a:prstGeom>
        </p:spPr>
        <p:txBody>
          <a:bodyPr wrap="none" lIns="90000" tIns="46800" rIns="90000" bIns="46800">
            <a:spAutoFit/>
          </a:bodyPr>
          <a:lstStyle/>
          <a:p>
            <a:pPr marL="12700" eaLnBrk="1" fontAlgn="auto" hangingPunct="1">
              <a:lnSpc>
                <a:spcPct val="110000"/>
              </a:lnSpc>
              <a:spcBef>
                <a:spcPts val="0"/>
              </a:spcBef>
              <a:spcAft>
                <a:spcPts val="0"/>
              </a:spcAft>
              <a:tabLst>
                <a:tab pos="169545" algn="l"/>
              </a:tabLst>
              <a:defRPr/>
            </a:pPr>
            <a:r>
              <a:rPr lang="en-US" altLang="ja-JP" sz="1600" b="1" dirty="0">
                <a:solidFill>
                  <a:srgbClr val="DC0032"/>
                </a:solidFill>
                <a:latin typeface="Verdana" charset="0"/>
                <a:ea typeface="Verdana" charset="0"/>
                <a:cs typeface="Verdana" charset="0"/>
              </a:rPr>
              <a:t>Text sub title</a:t>
            </a:r>
          </a:p>
          <a:p>
            <a:pPr marL="12700" eaLnBrk="1" fontAlgn="auto" hangingPunct="1">
              <a:lnSpc>
                <a:spcPct val="110000"/>
              </a:lnSpc>
              <a:spcBef>
                <a:spcPts val="0"/>
              </a:spcBef>
              <a:spcAft>
                <a:spcPts val="0"/>
              </a:spcAft>
              <a:tabLst>
                <a:tab pos="169545" algn="l"/>
              </a:tabLst>
              <a:defRPr/>
            </a:pPr>
            <a:r>
              <a:rPr lang="en-US" sz="1600" spc="-5" dirty="0">
                <a:solidFill>
                  <a:srgbClr val="DC0032"/>
                </a:solidFill>
                <a:latin typeface="Verdana" charset="0"/>
                <a:ea typeface="Verdana" charset="0"/>
                <a:cs typeface="Verdana" charset="0"/>
              </a:rPr>
              <a:t>Size</a:t>
            </a:r>
            <a:r>
              <a:rPr sz="1600" spc="-5" dirty="0">
                <a:solidFill>
                  <a:srgbClr val="DC0032"/>
                </a:solidFill>
                <a:latin typeface="Verdana" charset="0"/>
                <a:ea typeface="Verdana" charset="0"/>
                <a:cs typeface="Verdana" charset="0"/>
              </a:rPr>
              <a:t>：</a:t>
            </a:r>
            <a:r>
              <a:rPr lang="en-US" sz="1600" spc="-5" dirty="0">
                <a:solidFill>
                  <a:srgbClr val="DC0032"/>
                </a:solidFill>
                <a:latin typeface="Verdana" charset="0"/>
                <a:ea typeface="Verdana" charset="0"/>
                <a:cs typeface="Verdana" charset="0"/>
              </a:rPr>
              <a:t>19-21</a:t>
            </a:r>
            <a:r>
              <a:rPr sz="1600" spc="-5" dirty="0">
                <a:solidFill>
                  <a:srgbClr val="DC0032"/>
                </a:solidFill>
                <a:latin typeface="Verdana" charset="0"/>
                <a:ea typeface="Verdana" charset="0"/>
                <a:cs typeface="Verdana" charset="0"/>
              </a:rPr>
              <a:t>pt</a:t>
            </a:r>
            <a:r>
              <a:rPr lang="ja-JP" altLang="en-US" sz="1600" spc="-5" dirty="0">
                <a:solidFill>
                  <a:srgbClr val="DC0032"/>
                </a:solidFill>
                <a:latin typeface="Verdana" charset="0"/>
                <a:ea typeface="Verdana" charset="0"/>
                <a:cs typeface="Verdana" charset="0"/>
              </a:rPr>
              <a:t> </a:t>
            </a:r>
            <a:r>
              <a:rPr lang="en-US" altLang="ja-JP" sz="1600" spc="-5" dirty="0">
                <a:solidFill>
                  <a:srgbClr val="DC0032"/>
                </a:solidFill>
                <a:latin typeface="Verdana" charset="0"/>
                <a:ea typeface="Verdana" charset="0"/>
                <a:cs typeface="Verdana" charset="0"/>
              </a:rPr>
              <a:t>Bold</a:t>
            </a:r>
            <a:endParaRPr sz="1600" dirty="0">
              <a:solidFill>
                <a:srgbClr val="DC0032"/>
              </a:solidFill>
              <a:latin typeface="Verdana" charset="0"/>
              <a:ea typeface="Verdana" charset="0"/>
              <a:cs typeface="Verdana" charset="0"/>
            </a:endParaRPr>
          </a:p>
        </p:txBody>
      </p:sp>
      <p:sp>
        <p:nvSpPr>
          <p:cNvPr id="35" name="object 22"/>
          <p:cNvSpPr txBox="1"/>
          <p:nvPr/>
        </p:nvSpPr>
        <p:spPr>
          <a:xfrm>
            <a:off x="6032854" y="3098188"/>
            <a:ext cx="1841058" cy="636201"/>
          </a:xfrm>
          <a:prstGeom prst="rect">
            <a:avLst/>
          </a:prstGeom>
        </p:spPr>
        <p:txBody>
          <a:bodyPr wrap="none" lIns="90000" tIns="46800" rIns="90000" bIns="46800">
            <a:spAutoFit/>
          </a:bodyPr>
          <a:lstStyle/>
          <a:p>
            <a:pPr marL="12700" eaLnBrk="1" fontAlgn="auto" hangingPunct="1">
              <a:lnSpc>
                <a:spcPct val="110000"/>
              </a:lnSpc>
              <a:spcBef>
                <a:spcPts val="0"/>
              </a:spcBef>
              <a:spcAft>
                <a:spcPts val="0"/>
              </a:spcAft>
              <a:tabLst>
                <a:tab pos="169545" algn="l"/>
              </a:tabLst>
              <a:defRPr/>
            </a:pPr>
            <a:r>
              <a:rPr lang="en-US" altLang="ja-JP" sz="1600" b="1" dirty="0">
                <a:solidFill>
                  <a:srgbClr val="DC0032"/>
                </a:solidFill>
                <a:latin typeface="Verdana" charset="0"/>
                <a:ea typeface="Verdana" charset="0"/>
                <a:cs typeface="Verdana" charset="0"/>
              </a:rPr>
              <a:t>Text</a:t>
            </a:r>
          </a:p>
          <a:p>
            <a:pPr marL="12700" eaLnBrk="1" fontAlgn="auto" hangingPunct="1">
              <a:lnSpc>
                <a:spcPct val="110000"/>
              </a:lnSpc>
              <a:spcBef>
                <a:spcPts val="0"/>
              </a:spcBef>
              <a:spcAft>
                <a:spcPts val="0"/>
              </a:spcAft>
              <a:tabLst>
                <a:tab pos="169545" algn="l"/>
              </a:tabLst>
              <a:defRPr/>
            </a:pPr>
            <a:r>
              <a:rPr lang="en-US" sz="1600" spc="-5" dirty="0">
                <a:solidFill>
                  <a:srgbClr val="DC0032"/>
                </a:solidFill>
                <a:latin typeface="Verdana" charset="0"/>
                <a:ea typeface="Verdana" charset="0"/>
                <a:cs typeface="Verdana" charset="0"/>
              </a:rPr>
              <a:t>Size</a:t>
            </a:r>
            <a:r>
              <a:rPr sz="1600" spc="-5" dirty="0">
                <a:solidFill>
                  <a:srgbClr val="DC0032"/>
                </a:solidFill>
                <a:latin typeface="Verdana" charset="0"/>
                <a:ea typeface="Verdana" charset="0"/>
                <a:cs typeface="Verdana" charset="0"/>
              </a:rPr>
              <a:t>：</a:t>
            </a:r>
            <a:r>
              <a:rPr lang="en-US" sz="1600" spc="-5" dirty="0">
                <a:solidFill>
                  <a:srgbClr val="DC0032"/>
                </a:solidFill>
                <a:latin typeface="Verdana" charset="0"/>
                <a:ea typeface="Verdana" charset="0"/>
                <a:cs typeface="Verdana" charset="0"/>
              </a:rPr>
              <a:t>15pt-19</a:t>
            </a:r>
            <a:r>
              <a:rPr sz="1600" spc="-5" dirty="0">
                <a:solidFill>
                  <a:srgbClr val="DC0032"/>
                </a:solidFill>
                <a:latin typeface="Verdana" charset="0"/>
                <a:ea typeface="Verdana" charset="0"/>
                <a:cs typeface="Verdana" charset="0"/>
              </a:rPr>
              <a:t>pt</a:t>
            </a:r>
            <a:endParaRPr sz="1600" dirty="0">
              <a:solidFill>
                <a:srgbClr val="DC0032"/>
              </a:solidFill>
              <a:latin typeface="Verdana" charset="0"/>
              <a:ea typeface="Verdana" charset="0"/>
              <a:cs typeface="Verdana" charset="0"/>
            </a:endParaRPr>
          </a:p>
        </p:txBody>
      </p:sp>
      <p:sp>
        <p:nvSpPr>
          <p:cNvPr id="36" name="object 22"/>
          <p:cNvSpPr txBox="1"/>
          <p:nvPr/>
        </p:nvSpPr>
        <p:spPr>
          <a:xfrm>
            <a:off x="6032854" y="4031158"/>
            <a:ext cx="1736671" cy="636201"/>
          </a:xfrm>
          <a:prstGeom prst="rect">
            <a:avLst/>
          </a:prstGeom>
        </p:spPr>
        <p:txBody>
          <a:bodyPr wrap="none" lIns="90000" tIns="46800" rIns="90000" bIns="46800">
            <a:spAutoFit/>
          </a:bodyPr>
          <a:lstStyle/>
          <a:p>
            <a:pPr marL="12700" eaLnBrk="1" fontAlgn="auto" hangingPunct="1">
              <a:lnSpc>
                <a:spcPct val="110000"/>
              </a:lnSpc>
              <a:spcBef>
                <a:spcPts val="0"/>
              </a:spcBef>
              <a:spcAft>
                <a:spcPts val="0"/>
              </a:spcAft>
              <a:tabLst>
                <a:tab pos="169545" algn="l"/>
              </a:tabLst>
              <a:defRPr/>
            </a:pPr>
            <a:r>
              <a:rPr lang="en-US" altLang="ja-JP" sz="1600" b="1" dirty="0">
                <a:solidFill>
                  <a:srgbClr val="DC0032"/>
                </a:solidFill>
                <a:latin typeface="Verdana" charset="0"/>
                <a:ea typeface="Verdana" charset="0"/>
                <a:cs typeface="Verdana" charset="0"/>
              </a:rPr>
              <a:t>Caption, note</a:t>
            </a:r>
          </a:p>
          <a:p>
            <a:pPr marL="12700" eaLnBrk="1" fontAlgn="auto" hangingPunct="1">
              <a:lnSpc>
                <a:spcPct val="110000"/>
              </a:lnSpc>
              <a:spcBef>
                <a:spcPts val="0"/>
              </a:spcBef>
              <a:spcAft>
                <a:spcPts val="0"/>
              </a:spcAft>
              <a:tabLst>
                <a:tab pos="169545" algn="l"/>
              </a:tabLst>
              <a:defRPr/>
            </a:pPr>
            <a:r>
              <a:rPr lang="en-US" sz="1600" spc="-5" dirty="0">
                <a:solidFill>
                  <a:srgbClr val="DC0032"/>
                </a:solidFill>
                <a:latin typeface="Verdana" charset="0"/>
                <a:ea typeface="Verdana" charset="0"/>
                <a:cs typeface="Verdana" charset="0"/>
              </a:rPr>
              <a:t>Size</a:t>
            </a:r>
            <a:r>
              <a:rPr sz="1600" spc="-5" dirty="0">
                <a:solidFill>
                  <a:srgbClr val="DC0032"/>
                </a:solidFill>
                <a:latin typeface="Verdana" charset="0"/>
                <a:ea typeface="Verdana" charset="0"/>
                <a:cs typeface="Verdana" charset="0"/>
              </a:rPr>
              <a:t>：</a:t>
            </a:r>
            <a:r>
              <a:rPr lang="en-US" sz="1600" spc="-5" dirty="0">
                <a:solidFill>
                  <a:srgbClr val="DC0032"/>
                </a:solidFill>
                <a:latin typeface="Verdana" charset="0"/>
                <a:ea typeface="Verdana" charset="0"/>
                <a:cs typeface="Verdana" charset="0"/>
              </a:rPr>
              <a:t>8pt-15</a:t>
            </a:r>
            <a:r>
              <a:rPr sz="1600" spc="-5" dirty="0">
                <a:solidFill>
                  <a:srgbClr val="DC0032"/>
                </a:solidFill>
                <a:latin typeface="Verdana" charset="0"/>
                <a:ea typeface="Verdana" charset="0"/>
                <a:cs typeface="Verdana" charset="0"/>
              </a:rPr>
              <a:t>pt</a:t>
            </a:r>
            <a:endParaRPr sz="1600" dirty="0">
              <a:solidFill>
                <a:srgbClr val="DC0032"/>
              </a:solidFill>
              <a:latin typeface="Verdana" charset="0"/>
              <a:ea typeface="Verdana" charset="0"/>
              <a:cs typeface="Verdana" charset="0"/>
            </a:endParaRPr>
          </a:p>
        </p:txBody>
      </p:sp>
      <p:sp>
        <p:nvSpPr>
          <p:cNvPr id="37" name="object 22"/>
          <p:cNvSpPr txBox="1"/>
          <p:nvPr/>
        </p:nvSpPr>
        <p:spPr>
          <a:xfrm>
            <a:off x="6032854" y="4704570"/>
            <a:ext cx="2157363" cy="636201"/>
          </a:xfrm>
          <a:prstGeom prst="rect">
            <a:avLst/>
          </a:prstGeom>
        </p:spPr>
        <p:txBody>
          <a:bodyPr wrap="none" lIns="90000" tIns="46800" rIns="90000" bIns="46800">
            <a:spAutoFit/>
          </a:bodyPr>
          <a:lstStyle/>
          <a:p>
            <a:pPr marL="12700" eaLnBrk="1" fontAlgn="auto" hangingPunct="1">
              <a:lnSpc>
                <a:spcPct val="110000"/>
              </a:lnSpc>
              <a:spcBef>
                <a:spcPts val="0"/>
              </a:spcBef>
              <a:spcAft>
                <a:spcPts val="0"/>
              </a:spcAft>
              <a:tabLst>
                <a:tab pos="169545" algn="l"/>
              </a:tabLst>
              <a:defRPr/>
            </a:pPr>
            <a:r>
              <a:rPr lang="en-US" sz="1600" b="1" dirty="0">
                <a:solidFill>
                  <a:srgbClr val="DC0032"/>
                </a:solidFill>
                <a:latin typeface="Verdana" charset="0"/>
                <a:ea typeface="Verdana" charset="0"/>
                <a:cs typeface="Verdana" charset="0"/>
              </a:rPr>
              <a:t>Summary</a:t>
            </a:r>
          </a:p>
          <a:p>
            <a:pPr marL="12700" eaLnBrk="1" fontAlgn="auto" hangingPunct="1">
              <a:lnSpc>
                <a:spcPct val="110000"/>
              </a:lnSpc>
              <a:spcBef>
                <a:spcPts val="0"/>
              </a:spcBef>
              <a:spcAft>
                <a:spcPts val="0"/>
              </a:spcAft>
              <a:tabLst>
                <a:tab pos="169545" algn="l"/>
              </a:tabLst>
              <a:defRPr/>
            </a:pPr>
            <a:r>
              <a:rPr lang="en-US" sz="1600" spc="-5" dirty="0">
                <a:solidFill>
                  <a:srgbClr val="DC0032"/>
                </a:solidFill>
                <a:latin typeface="Verdana" charset="0"/>
                <a:ea typeface="Verdana" charset="0"/>
                <a:cs typeface="Verdana" charset="0"/>
              </a:rPr>
              <a:t>Size</a:t>
            </a:r>
            <a:r>
              <a:rPr sz="1600" spc="-5" dirty="0">
                <a:solidFill>
                  <a:srgbClr val="DC0032"/>
                </a:solidFill>
                <a:latin typeface="Verdana" charset="0"/>
                <a:ea typeface="Verdana" charset="0"/>
                <a:cs typeface="Verdana" charset="0"/>
              </a:rPr>
              <a:t>：</a:t>
            </a:r>
            <a:r>
              <a:rPr lang="en-US" sz="1600" spc="-5" dirty="0">
                <a:solidFill>
                  <a:srgbClr val="DC0032"/>
                </a:solidFill>
                <a:latin typeface="Verdana" charset="0"/>
                <a:ea typeface="Verdana" charset="0"/>
                <a:cs typeface="Verdana" charset="0"/>
              </a:rPr>
              <a:t>23-</a:t>
            </a:r>
            <a:r>
              <a:rPr sz="1600" spc="-5" dirty="0">
                <a:solidFill>
                  <a:srgbClr val="DC0032"/>
                </a:solidFill>
                <a:latin typeface="Verdana" charset="0"/>
                <a:ea typeface="Verdana" charset="0"/>
                <a:cs typeface="Verdana" charset="0"/>
              </a:rPr>
              <a:t>25pt</a:t>
            </a:r>
            <a:r>
              <a:rPr lang="ja-JP" altLang="en-US" sz="1600" spc="-5" dirty="0">
                <a:solidFill>
                  <a:srgbClr val="DC0032"/>
                </a:solidFill>
                <a:latin typeface="Verdana" charset="0"/>
                <a:ea typeface="Verdana" charset="0"/>
                <a:cs typeface="Verdana" charset="0"/>
              </a:rPr>
              <a:t> </a:t>
            </a:r>
            <a:r>
              <a:rPr lang="en-US" altLang="ja-JP" sz="1600" spc="-5" dirty="0">
                <a:solidFill>
                  <a:srgbClr val="DC0032"/>
                </a:solidFill>
                <a:latin typeface="Verdana" charset="0"/>
                <a:ea typeface="Verdana" charset="0"/>
                <a:cs typeface="Verdana" charset="0"/>
              </a:rPr>
              <a:t>Bold</a:t>
            </a:r>
            <a:endParaRPr sz="1600" dirty="0">
              <a:solidFill>
                <a:srgbClr val="DC0032"/>
              </a:solidFill>
              <a:latin typeface="Verdana" charset="0"/>
              <a:ea typeface="Verdana" charset="0"/>
              <a:cs typeface="Verdana" charset="0"/>
            </a:endParaRPr>
          </a:p>
        </p:txBody>
      </p:sp>
      <p:cxnSp>
        <p:nvCxnSpPr>
          <p:cNvPr id="38" name="直線コネクタ 37"/>
          <p:cNvCxnSpPr>
            <a:cxnSpLocks/>
          </p:cNvCxnSpPr>
          <p:nvPr/>
        </p:nvCxnSpPr>
        <p:spPr>
          <a:xfrm>
            <a:off x="3378068" y="2102905"/>
            <a:ext cx="2621210" cy="0"/>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cxnSpLocks/>
          </p:cNvCxnSpPr>
          <p:nvPr/>
        </p:nvCxnSpPr>
        <p:spPr>
          <a:xfrm>
            <a:off x="2819005" y="2573267"/>
            <a:ext cx="3180273" cy="0"/>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a:cxnSpLocks/>
          </p:cNvCxnSpPr>
          <p:nvPr/>
        </p:nvCxnSpPr>
        <p:spPr>
          <a:xfrm>
            <a:off x="4818367" y="3282939"/>
            <a:ext cx="1180911" cy="0"/>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cxnSpLocks/>
          </p:cNvCxnSpPr>
          <p:nvPr/>
        </p:nvCxnSpPr>
        <p:spPr>
          <a:xfrm>
            <a:off x="3794997" y="4184560"/>
            <a:ext cx="2204281" cy="0"/>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cxnSpLocks/>
          </p:cNvCxnSpPr>
          <p:nvPr/>
        </p:nvCxnSpPr>
        <p:spPr>
          <a:xfrm>
            <a:off x="4505670" y="4881401"/>
            <a:ext cx="1493608" cy="0"/>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t" anchorCtr="0"/>
          <a:lstStyle/>
          <a:p>
            <a:r>
              <a:rPr kumimoji="1" lang="en-US" altLang="ja-JP" dirty="0">
                <a:latin typeface="Verdana" charset="0"/>
                <a:ea typeface="Verdana" charset="0"/>
                <a:cs typeface="Verdana" charset="0"/>
              </a:rPr>
              <a:t>Agenda</a:t>
            </a:r>
            <a:endParaRPr kumimoji="1" lang="ja-JP" altLang="en-US" dirty="0">
              <a:latin typeface="Verdana" charset="0"/>
              <a:ea typeface="Verdana" charset="0"/>
              <a:cs typeface="Verdana" charset="0"/>
            </a:endParaRPr>
          </a:p>
        </p:txBody>
      </p:sp>
      <p:sp>
        <p:nvSpPr>
          <p:cNvPr id="17" name="テキスト プレースホルダー 16"/>
          <p:cNvSpPr>
            <a:spLocks noGrp="1"/>
          </p:cNvSpPr>
          <p:nvPr>
            <p:ph type="body" sz="quarter" idx="10"/>
          </p:nvPr>
        </p:nvSpPr>
        <p:spPr/>
        <p:txBody>
          <a:bodyPr/>
          <a:lstStyle/>
          <a:p>
            <a:r>
              <a:rPr kumimoji="1" lang="en-US" altLang="ja-JP" dirty="0">
                <a:latin typeface="Verdana" charset="0"/>
                <a:ea typeface="Verdana" charset="0"/>
                <a:cs typeface="Verdana" charset="0"/>
              </a:rPr>
              <a:t>Basic design element</a:t>
            </a:r>
          </a:p>
          <a:p>
            <a:r>
              <a:rPr kumimoji="1" lang="en-US" altLang="ja-JP" dirty="0">
                <a:latin typeface="Verdana" charset="0"/>
                <a:ea typeface="Verdana" charset="0"/>
                <a:cs typeface="Verdana" charset="0"/>
              </a:rPr>
              <a:t>Layout rule</a:t>
            </a:r>
          </a:p>
          <a:p>
            <a:r>
              <a:rPr kumimoji="1" lang="en-US" altLang="ja-JP" dirty="0">
                <a:latin typeface="Verdana" charset="0"/>
                <a:ea typeface="Verdana" charset="0"/>
                <a:cs typeface="Verdana" charset="0"/>
              </a:rPr>
              <a:t>Chart rule</a:t>
            </a:r>
          </a:p>
          <a:p>
            <a:r>
              <a:rPr lang="en-US" altLang="ja-JP" dirty="0">
                <a:latin typeface="Verdana" charset="0"/>
                <a:ea typeface="Verdana" charset="0"/>
                <a:cs typeface="Verdana" charset="0"/>
              </a:rPr>
              <a:t>How to</a:t>
            </a:r>
            <a:endParaRPr kumimoji="1" lang="en-US" altLang="ja-JP" dirty="0">
              <a:latin typeface="Verdana" charset="0"/>
              <a:ea typeface="Verdana" charset="0"/>
              <a:cs typeface="Verdana" charset="0"/>
            </a:endParaRPr>
          </a:p>
          <a:p>
            <a:r>
              <a:rPr lang="en-US" altLang="ja-JP" dirty="0">
                <a:latin typeface="Verdana" charset="0"/>
                <a:ea typeface="Verdana" charset="0"/>
                <a:cs typeface="Verdana" charset="0"/>
              </a:rPr>
              <a:t>Template</a:t>
            </a:r>
            <a:r>
              <a:rPr kumimoji="1" lang="en-US" altLang="ja-JP" dirty="0">
                <a:latin typeface="Verdana" charset="0"/>
                <a:ea typeface="Verdana" charset="0"/>
                <a:cs typeface="Verdana" charset="0"/>
              </a:rPr>
              <a:t> samples</a:t>
            </a:r>
          </a:p>
        </p:txBody>
      </p:sp>
      <p:sp>
        <p:nvSpPr>
          <p:cNvPr id="2" name="スライド番号プレースホルダー 1"/>
          <p:cNvSpPr>
            <a:spLocks noGrp="1"/>
          </p:cNvSpPr>
          <p:nvPr>
            <p:ph type="sldNum" sz="quarter" idx="11"/>
          </p:nvPr>
        </p:nvSpPr>
        <p:spPr/>
        <p:txBody>
          <a:bodyPr/>
          <a:lstStyle/>
          <a:p>
            <a:r>
              <a:rPr lang="en-US" altLang="ja-JP" dirty="0"/>
              <a:t>2</a:t>
            </a:r>
            <a:r>
              <a:rPr lang="en-US" altLang="ja-JP" dirty="0">
                <a:ea typeface="Verdana" panose="020B0604030504040204" pitchFamily="34" charset="0"/>
              </a:rPr>
              <a:t> </a:t>
            </a:r>
            <a:endParaRPr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rIns="1440000" anchor="t" anchorCtr="0"/>
          <a:lstStyle/>
          <a:p>
            <a:r>
              <a:rPr lang="en-US" altLang="ja-JP" dirty="0">
                <a:solidFill>
                  <a:srgbClr val="010000"/>
                </a:solidFill>
              </a:rPr>
              <a:t>2-11</a:t>
            </a:r>
            <a:r>
              <a:rPr lang="ja-JP" altLang="en-US" dirty="0">
                <a:solidFill>
                  <a:srgbClr val="010000"/>
                </a:solidFill>
              </a:rPr>
              <a:t> </a:t>
            </a:r>
            <a:r>
              <a:rPr lang="en-US" altLang="ja-JP" dirty="0">
                <a:solidFill>
                  <a:srgbClr val="010000"/>
                </a:solidFill>
              </a:rPr>
              <a:t>Letter colors of the text</a:t>
            </a:r>
            <a:endParaRPr kumimoji="1" lang="ja-JP" altLang="en-US" dirty="0"/>
          </a:p>
        </p:txBody>
      </p:sp>
      <p:sp>
        <p:nvSpPr>
          <p:cNvPr id="8" name="スライド番号プレースホルダー 7"/>
          <p:cNvSpPr>
            <a:spLocks noGrp="1"/>
          </p:cNvSpPr>
          <p:nvPr>
            <p:ph type="sldNum" sz="quarter" idx="10"/>
          </p:nvPr>
        </p:nvSpPr>
        <p:spPr/>
        <p:txBody>
          <a:bodyPr/>
          <a:lstStyle/>
          <a:p>
            <a:r>
              <a:rPr lang="en-US" altLang="ja-JP" dirty="0"/>
              <a:t>20 </a:t>
            </a:r>
            <a:endParaRPr lang="ja-JP" altLang="en-US" dirty="0"/>
          </a:p>
        </p:txBody>
      </p:sp>
      <p:sp>
        <p:nvSpPr>
          <p:cNvPr id="2" name="Content Placeholder 1"/>
          <p:cNvSpPr>
            <a:spLocks noGrp="1"/>
          </p:cNvSpPr>
          <p:nvPr>
            <p:ph sz="quarter" idx="4294967295"/>
          </p:nvPr>
        </p:nvSpPr>
        <p:spPr>
          <a:xfrm>
            <a:off x="0" y="947738"/>
            <a:ext cx="9144000" cy="4914900"/>
          </a:xfrm>
        </p:spPr>
        <p:txBody>
          <a:bodyPr>
            <a:normAutofit/>
          </a:bodyPr>
          <a:lstStyle/>
          <a:p>
            <a:r>
              <a:rPr lang="en-US" sz="1800" dirty="0"/>
              <a:t>Basically, use DENSO Black for the text.</a:t>
            </a:r>
          </a:p>
          <a:p>
            <a:r>
              <a:rPr lang="en-US" sz="1800" dirty="0"/>
              <a:t>Use DENSO Red for the summary and the part to be highlighted. </a:t>
            </a:r>
          </a:p>
          <a:p>
            <a:r>
              <a:rPr lang="en-US" sz="1800" dirty="0">
                <a:solidFill>
                  <a:schemeClr val="bg2"/>
                </a:solidFill>
              </a:rPr>
              <a:t>＊Do not use discrimination colors for letters.</a:t>
            </a:r>
          </a:p>
          <a:p>
            <a:r>
              <a:rPr lang="en-US" sz="1800" dirty="0">
                <a:solidFill>
                  <a:schemeClr val="bg2"/>
                </a:solidFill>
              </a:rPr>
              <a:t>　You can use discrimination colors only for charts.</a:t>
            </a:r>
          </a:p>
          <a:p>
            <a:endParaRPr lang="en-US" sz="1800" dirty="0"/>
          </a:p>
        </p:txBody>
      </p:sp>
      <p:sp>
        <p:nvSpPr>
          <p:cNvPr id="24" name="object 12"/>
          <p:cNvSpPr txBox="1">
            <a:spLocks/>
          </p:cNvSpPr>
          <p:nvPr/>
        </p:nvSpPr>
        <p:spPr>
          <a:xfrm>
            <a:off x="1536274" y="3262072"/>
            <a:ext cx="702000" cy="360000"/>
          </a:xfrm>
          <a:prstGeom prst="rect">
            <a:avLst/>
          </a:prstGeom>
          <a:solidFill>
            <a:schemeClr val="tx1"/>
          </a:solidFill>
        </p:spPr>
        <p:txBody>
          <a:bodyPr vert="horz" wrap="none" lIns="0" tIns="56515" rIns="0" bIns="46800" rtlCol="0">
            <a:noAutofit/>
          </a:bodyPr>
          <a:lstStyle/>
          <a:p>
            <a:pPr marL="78740">
              <a:lnSpc>
                <a:spcPct val="100000"/>
              </a:lnSpc>
              <a:spcBef>
                <a:spcPts val="445"/>
              </a:spcBef>
            </a:pPr>
            <a:r>
              <a:rPr lang="en-US" altLang="ja-JP" sz="600" spc="85" dirty="0">
                <a:solidFill>
                  <a:srgbClr val="FFFFFF"/>
                </a:solidFill>
                <a:latin typeface="Verdana" charset="0"/>
                <a:ea typeface="Verdana" charset="0"/>
                <a:cs typeface="Verdana" charset="0"/>
              </a:rPr>
              <a:t>DENSO</a:t>
            </a:r>
            <a:r>
              <a:rPr lang="en-US" altLang="ja-JP" sz="600" spc="30" dirty="0">
                <a:solidFill>
                  <a:srgbClr val="FFFFFF"/>
                </a:solidFill>
                <a:latin typeface="Verdana" charset="0"/>
                <a:ea typeface="Verdana" charset="0"/>
                <a:cs typeface="Verdana" charset="0"/>
              </a:rPr>
              <a:t> </a:t>
            </a:r>
          </a:p>
          <a:p>
            <a:pPr marL="78740">
              <a:lnSpc>
                <a:spcPct val="100000"/>
              </a:lnSpc>
              <a:spcBef>
                <a:spcPts val="445"/>
              </a:spcBef>
            </a:pPr>
            <a:r>
              <a:rPr lang="en-US" sz="600" spc="50" dirty="0">
                <a:solidFill>
                  <a:srgbClr val="FFFFFF"/>
                </a:solidFill>
                <a:latin typeface="Verdana" charset="0"/>
                <a:ea typeface="Verdana" charset="0"/>
                <a:cs typeface="Verdana" charset="0"/>
              </a:rPr>
              <a:t>Black</a:t>
            </a:r>
            <a:endParaRPr sz="600" dirty="0">
              <a:latin typeface="Verdana" charset="0"/>
              <a:ea typeface="Verdana" charset="0"/>
              <a:cs typeface="Verdana" charset="0"/>
            </a:endParaRPr>
          </a:p>
        </p:txBody>
      </p:sp>
      <p:sp>
        <p:nvSpPr>
          <p:cNvPr id="43" name="object 3"/>
          <p:cNvSpPr txBox="1"/>
          <p:nvPr/>
        </p:nvSpPr>
        <p:spPr>
          <a:xfrm>
            <a:off x="1767359" y="3995030"/>
            <a:ext cx="1308989" cy="365357"/>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algn="l">
              <a:lnSpc>
                <a:spcPct val="110000"/>
              </a:lnSpc>
            </a:pPr>
            <a:r>
              <a:rPr lang="en-US" altLang="ja-JP" sz="1600" spc="0" dirty="0">
                <a:solidFill>
                  <a:srgbClr val="DC0032"/>
                </a:solidFill>
                <a:latin typeface="Verdana" charset="0"/>
                <a:ea typeface="Verdana" charset="0"/>
                <a:cs typeface="Verdana" charset="0"/>
              </a:rPr>
              <a:t>Basic color</a:t>
            </a:r>
            <a:endParaRPr sz="1600" spc="0" dirty="0">
              <a:solidFill>
                <a:srgbClr val="DC0032"/>
              </a:solidFill>
              <a:latin typeface="Verdana" charset="0"/>
              <a:ea typeface="Verdana" charset="0"/>
              <a:cs typeface="Verdana" charset="0"/>
            </a:endParaRPr>
          </a:p>
        </p:txBody>
      </p:sp>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6281" y="3827156"/>
            <a:ext cx="2271437" cy="1873935"/>
          </a:xfrm>
          <a:prstGeom prst="rect">
            <a:avLst/>
          </a:prstGeom>
          <a:ln>
            <a:solidFill>
              <a:srgbClr val="828282"/>
            </a:solidFill>
          </a:ln>
        </p:spPr>
      </p:pic>
      <p:sp>
        <p:nvSpPr>
          <p:cNvPr id="30" name="object 10"/>
          <p:cNvSpPr/>
          <p:nvPr/>
        </p:nvSpPr>
        <p:spPr>
          <a:xfrm>
            <a:off x="4129604" y="4075204"/>
            <a:ext cx="1577377" cy="225909"/>
          </a:xfrm>
          <a:custGeom>
            <a:avLst/>
            <a:gdLst/>
            <a:ahLst/>
            <a:cxnLst/>
            <a:rect l="l" t="t" r="r" b="b"/>
            <a:pathLst>
              <a:path w="2078989" h="739775">
                <a:moveTo>
                  <a:pt x="2078723" y="739482"/>
                </a:moveTo>
                <a:lnTo>
                  <a:pt x="0" y="739482"/>
                </a:lnTo>
                <a:lnTo>
                  <a:pt x="0" y="0"/>
                </a:lnTo>
                <a:lnTo>
                  <a:pt x="2078723" y="0"/>
                </a:lnTo>
                <a:lnTo>
                  <a:pt x="2078723" y="739482"/>
                </a:lnTo>
                <a:close/>
              </a:path>
            </a:pathLst>
          </a:custGeom>
          <a:ln w="12700">
            <a:solidFill>
              <a:srgbClr val="DC0032"/>
            </a:solidFill>
          </a:ln>
        </p:spPr>
        <p:txBody>
          <a:bodyPr wrap="square" lIns="0" tIns="0" rIns="0" bIns="46800" rtlCol="0"/>
          <a:lstStyle/>
          <a:p>
            <a:endParaRPr dirty="0">
              <a:latin typeface="Verdana" charset="0"/>
              <a:ea typeface="Verdana" charset="0"/>
              <a:cs typeface="Verdana" charset="0"/>
            </a:endParaRPr>
          </a:p>
        </p:txBody>
      </p:sp>
      <p:sp>
        <p:nvSpPr>
          <p:cNvPr id="32" name="object 10"/>
          <p:cNvSpPr/>
          <p:nvPr/>
        </p:nvSpPr>
        <p:spPr>
          <a:xfrm>
            <a:off x="3430361" y="4075204"/>
            <a:ext cx="670180" cy="225909"/>
          </a:xfrm>
          <a:custGeom>
            <a:avLst/>
            <a:gdLst/>
            <a:ahLst/>
            <a:cxnLst/>
            <a:rect l="l" t="t" r="r" b="b"/>
            <a:pathLst>
              <a:path w="2078989" h="739775">
                <a:moveTo>
                  <a:pt x="2078723" y="739482"/>
                </a:moveTo>
                <a:lnTo>
                  <a:pt x="0" y="739482"/>
                </a:lnTo>
                <a:lnTo>
                  <a:pt x="0" y="0"/>
                </a:lnTo>
                <a:lnTo>
                  <a:pt x="2078723" y="0"/>
                </a:lnTo>
                <a:lnTo>
                  <a:pt x="2078723" y="739482"/>
                </a:lnTo>
                <a:close/>
              </a:path>
            </a:pathLst>
          </a:custGeom>
          <a:ln w="12700">
            <a:solidFill>
              <a:srgbClr val="DC0032"/>
            </a:solidFill>
          </a:ln>
        </p:spPr>
        <p:txBody>
          <a:bodyPr wrap="square" lIns="0" tIns="0" rIns="0" bIns="46800" rtlCol="0"/>
          <a:lstStyle/>
          <a:p>
            <a:endParaRPr dirty="0">
              <a:latin typeface="Verdana" charset="0"/>
              <a:ea typeface="Verdana" charset="0"/>
              <a:cs typeface="Verdana" charset="0"/>
            </a:endParaRPr>
          </a:p>
        </p:txBody>
      </p:sp>
      <p:sp>
        <p:nvSpPr>
          <p:cNvPr id="56" name="object 3"/>
          <p:cNvSpPr txBox="1"/>
          <p:nvPr/>
        </p:nvSpPr>
        <p:spPr>
          <a:xfrm>
            <a:off x="6102680" y="3995030"/>
            <a:ext cx="2248349" cy="365357"/>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algn="l">
              <a:lnSpc>
                <a:spcPct val="110000"/>
              </a:lnSpc>
            </a:pPr>
            <a:r>
              <a:rPr lang="en-US" altLang="ja-JP" sz="1600" spc="0" dirty="0">
                <a:solidFill>
                  <a:srgbClr val="DC0032"/>
                </a:solidFill>
                <a:latin typeface="Verdana" charset="0"/>
                <a:ea typeface="Verdana" charset="0"/>
                <a:cs typeface="Verdana" charset="0"/>
              </a:rPr>
              <a:t>Discrimination color</a:t>
            </a:r>
            <a:endParaRPr sz="1600" spc="0" dirty="0">
              <a:solidFill>
                <a:srgbClr val="DC0032"/>
              </a:solidFill>
              <a:latin typeface="Verdana" charset="0"/>
              <a:ea typeface="Verdana" charset="0"/>
              <a:cs typeface="Verdana" charset="0"/>
            </a:endParaRPr>
          </a:p>
        </p:txBody>
      </p:sp>
      <p:cxnSp>
        <p:nvCxnSpPr>
          <p:cNvPr id="63" name="直線コネクタ 62"/>
          <p:cNvCxnSpPr/>
          <p:nvPr/>
        </p:nvCxnSpPr>
        <p:spPr>
          <a:xfrm rot="5400000">
            <a:off x="5911481" y="3979964"/>
            <a:ext cx="0" cy="416388"/>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sp>
        <p:nvSpPr>
          <p:cNvPr id="35" name="object 12"/>
          <p:cNvSpPr txBox="1">
            <a:spLocks/>
          </p:cNvSpPr>
          <p:nvPr/>
        </p:nvSpPr>
        <p:spPr>
          <a:xfrm>
            <a:off x="2278694" y="3262072"/>
            <a:ext cx="702000" cy="360000"/>
          </a:xfrm>
          <a:prstGeom prst="rect">
            <a:avLst/>
          </a:prstGeom>
          <a:solidFill>
            <a:srgbClr val="DC0032"/>
          </a:solidFill>
        </p:spPr>
        <p:txBody>
          <a:bodyPr vert="horz" wrap="none" lIns="0" tIns="56515" rIns="0" bIns="46800" rtlCol="0">
            <a:noAutofit/>
          </a:bodyPr>
          <a:lstStyle/>
          <a:p>
            <a:pPr marL="78740">
              <a:lnSpc>
                <a:spcPct val="100000"/>
              </a:lnSpc>
              <a:spcBef>
                <a:spcPts val="445"/>
              </a:spcBef>
            </a:pPr>
            <a:r>
              <a:rPr lang="en-US" altLang="ja-JP" sz="600" spc="85" dirty="0">
                <a:solidFill>
                  <a:srgbClr val="FFFFFF"/>
                </a:solidFill>
                <a:latin typeface="Verdana" charset="0"/>
                <a:ea typeface="Verdana" charset="0"/>
                <a:cs typeface="Verdana" charset="0"/>
              </a:rPr>
              <a:t>DENSO</a:t>
            </a:r>
            <a:r>
              <a:rPr lang="en-US" altLang="ja-JP" sz="600" spc="30" dirty="0">
                <a:solidFill>
                  <a:srgbClr val="FFFFFF"/>
                </a:solidFill>
                <a:latin typeface="Verdana" charset="0"/>
                <a:ea typeface="Verdana" charset="0"/>
                <a:cs typeface="Verdana" charset="0"/>
              </a:rPr>
              <a:t> </a:t>
            </a:r>
          </a:p>
          <a:p>
            <a:pPr marL="78740">
              <a:lnSpc>
                <a:spcPct val="100000"/>
              </a:lnSpc>
              <a:spcBef>
                <a:spcPts val="445"/>
              </a:spcBef>
            </a:pPr>
            <a:r>
              <a:rPr lang="en-US" sz="600" spc="50" dirty="0">
                <a:solidFill>
                  <a:srgbClr val="FFFFFF"/>
                </a:solidFill>
                <a:latin typeface="Verdana" charset="0"/>
                <a:ea typeface="Verdana" charset="0"/>
                <a:cs typeface="Verdana" charset="0"/>
              </a:rPr>
              <a:t>Red</a:t>
            </a:r>
            <a:endParaRPr sz="600" dirty="0">
              <a:latin typeface="Verdana" charset="0"/>
              <a:ea typeface="Verdana" charset="0"/>
              <a:cs typeface="Verdana" charset="0"/>
            </a:endParaRPr>
          </a:p>
        </p:txBody>
      </p:sp>
      <p:sp>
        <p:nvSpPr>
          <p:cNvPr id="36" name="object 12"/>
          <p:cNvSpPr txBox="1">
            <a:spLocks/>
          </p:cNvSpPr>
          <p:nvPr/>
        </p:nvSpPr>
        <p:spPr>
          <a:xfrm>
            <a:off x="793854" y="3262072"/>
            <a:ext cx="702000" cy="360000"/>
          </a:xfrm>
          <a:prstGeom prst="rect">
            <a:avLst/>
          </a:prstGeom>
          <a:solidFill>
            <a:schemeClr val="bg1"/>
          </a:solidFill>
          <a:ln>
            <a:solidFill>
              <a:schemeClr val="tx1"/>
            </a:solidFill>
          </a:ln>
        </p:spPr>
        <p:txBody>
          <a:bodyPr vert="horz" wrap="none" lIns="0" tIns="56515" rIns="0" bIns="46800" rtlCol="0">
            <a:noAutofit/>
          </a:bodyPr>
          <a:lstStyle/>
          <a:p>
            <a:pPr marL="78740">
              <a:lnSpc>
                <a:spcPct val="100000"/>
              </a:lnSpc>
              <a:spcBef>
                <a:spcPts val="445"/>
              </a:spcBef>
            </a:pPr>
            <a:r>
              <a:rPr lang="en-US" altLang="ja-JP" sz="600" spc="85" dirty="0">
                <a:solidFill>
                  <a:sysClr val="windowText" lastClr="000000"/>
                </a:solidFill>
                <a:latin typeface="Verdana" charset="0"/>
                <a:ea typeface="Verdana" charset="0"/>
                <a:cs typeface="Verdana" charset="0"/>
              </a:rPr>
              <a:t>White</a:t>
            </a:r>
            <a:endParaRPr sz="600" dirty="0">
              <a:solidFill>
                <a:sysClr val="windowText" lastClr="000000"/>
              </a:solidFill>
              <a:latin typeface="Verdana" charset="0"/>
              <a:ea typeface="Verdana" charset="0"/>
              <a:cs typeface="Verdana" charset="0"/>
            </a:endParaRPr>
          </a:p>
        </p:txBody>
      </p:sp>
      <p:sp>
        <p:nvSpPr>
          <p:cNvPr id="37" name="object 12"/>
          <p:cNvSpPr txBox="1">
            <a:spLocks/>
          </p:cNvSpPr>
          <p:nvPr/>
        </p:nvSpPr>
        <p:spPr>
          <a:xfrm>
            <a:off x="3021114" y="3262072"/>
            <a:ext cx="702000" cy="360000"/>
          </a:xfrm>
          <a:prstGeom prst="rect">
            <a:avLst/>
          </a:prstGeom>
          <a:solidFill>
            <a:srgbClr val="B9D7EB"/>
          </a:solidFill>
        </p:spPr>
        <p:txBody>
          <a:bodyPr vert="horz" wrap="none" lIns="0" tIns="56515" rIns="0" bIns="46800" rtlCol="0">
            <a:noAutofit/>
          </a:bodyPr>
          <a:lstStyle/>
          <a:p>
            <a:pPr marL="78740">
              <a:lnSpc>
                <a:spcPct val="100000"/>
              </a:lnSpc>
              <a:spcBef>
                <a:spcPts val="445"/>
              </a:spcBef>
            </a:pPr>
            <a:r>
              <a:rPr lang="en-US" altLang="ja-JP" sz="600" spc="85" dirty="0">
                <a:solidFill>
                  <a:sysClr val="windowText" lastClr="000000"/>
                </a:solidFill>
                <a:latin typeface="Verdana" charset="0"/>
                <a:ea typeface="Verdana" charset="0"/>
                <a:cs typeface="Verdana" charset="0"/>
              </a:rPr>
              <a:t>Crafting</a:t>
            </a:r>
          </a:p>
          <a:p>
            <a:pPr marL="78740">
              <a:lnSpc>
                <a:spcPct val="100000"/>
              </a:lnSpc>
              <a:spcBef>
                <a:spcPts val="445"/>
              </a:spcBef>
            </a:pPr>
            <a:r>
              <a:rPr lang="en-US" sz="600" spc="85" dirty="0">
                <a:solidFill>
                  <a:sysClr val="windowText" lastClr="000000"/>
                </a:solidFill>
                <a:latin typeface="Verdana" charset="0"/>
                <a:ea typeface="Verdana" charset="0"/>
                <a:cs typeface="Verdana" charset="0"/>
              </a:rPr>
              <a:t>Blue</a:t>
            </a:r>
            <a:endParaRPr sz="600" dirty="0">
              <a:solidFill>
                <a:sysClr val="windowText" lastClr="000000"/>
              </a:solidFill>
              <a:latin typeface="Verdana" charset="0"/>
              <a:ea typeface="Verdana" charset="0"/>
              <a:cs typeface="Verdana" charset="0"/>
            </a:endParaRPr>
          </a:p>
        </p:txBody>
      </p:sp>
      <p:sp>
        <p:nvSpPr>
          <p:cNvPr id="38" name="object 12"/>
          <p:cNvSpPr txBox="1">
            <a:spLocks/>
          </p:cNvSpPr>
          <p:nvPr/>
        </p:nvSpPr>
        <p:spPr>
          <a:xfrm>
            <a:off x="3763534" y="3262072"/>
            <a:ext cx="702000" cy="360000"/>
          </a:xfrm>
          <a:prstGeom prst="rect">
            <a:avLst/>
          </a:prstGeom>
          <a:solidFill>
            <a:srgbClr val="828282"/>
          </a:solidFill>
        </p:spPr>
        <p:txBody>
          <a:bodyPr vert="horz" wrap="none" lIns="0" tIns="56515" rIns="0" bIns="46800" rtlCol="0">
            <a:noAutofit/>
          </a:bodyPr>
          <a:lstStyle/>
          <a:p>
            <a:pPr marL="78740">
              <a:lnSpc>
                <a:spcPct val="100000"/>
              </a:lnSpc>
              <a:spcBef>
                <a:spcPts val="445"/>
              </a:spcBef>
            </a:pPr>
            <a:r>
              <a:rPr lang="en-US" altLang="ja-JP" sz="600" spc="85" dirty="0">
                <a:solidFill>
                  <a:srgbClr val="FFFFFF"/>
                </a:solidFill>
                <a:latin typeface="Verdana" charset="0"/>
                <a:ea typeface="Verdana" charset="0"/>
                <a:cs typeface="Verdana" charset="0"/>
              </a:rPr>
              <a:t>DENSO</a:t>
            </a:r>
          </a:p>
          <a:p>
            <a:pPr marL="78740">
              <a:lnSpc>
                <a:spcPct val="100000"/>
              </a:lnSpc>
              <a:spcBef>
                <a:spcPts val="445"/>
              </a:spcBef>
            </a:pPr>
            <a:r>
              <a:rPr lang="en-US" sz="600" spc="85" dirty="0">
                <a:solidFill>
                  <a:srgbClr val="FFFFFF"/>
                </a:solidFill>
                <a:latin typeface="Verdana" charset="0"/>
                <a:ea typeface="Verdana" charset="0"/>
                <a:cs typeface="Verdana" charset="0"/>
              </a:rPr>
              <a:t>Gray 2</a:t>
            </a:r>
            <a:endParaRPr sz="600" dirty="0">
              <a:latin typeface="Verdana" charset="0"/>
              <a:ea typeface="Verdana" charset="0"/>
              <a:cs typeface="Verdana" charset="0"/>
            </a:endParaRPr>
          </a:p>
        </p:txBody>
      </p:sp>
      <p:sp>
        <p:nvSpPr>
          <p:cNvPr id="39" name="object 12"/>
          <p:cNvSpPr txBox="1">
            <a:spLocks/>
          </p:cNvSpPr>
          <p:nvPr/>
        </p:nvSpPr>
        <p:spPr>
          <a:xfrm>
            <a:off x="4684164" y="3262072"/>
            <a:ext cx="702000" cy="360000"/>
          </a:xfrm>
          <a:prstGeom prst="rect">
            <a:avLst/>
          </a:prstGeom>
          <a:solidFill>
            <a:srgbClr val="34B78F"/>
          </a:solidFill>
        </p:spPr>
        <p:txBody>
          <a:bodyPr vert="horz" wrap="none" lIns="0" tIns="56515" rIns="0" bIns="46800" rtlCol="0">
            <a:noAutofit/>
          </a:bodyPr>
          <a:lstStyle/>
          <a:p>
            <a:pPr marL="78740">
              <a:lnSpc>
                <a:spcPct val="100000"/>
              </a:lnSpc>
              <a:spcBef>
                <a:spcPts val="445"/>
              </a:spcBef>
            </a:pPr>
            <a:r>
              <a:rPr lang="en-US" altLang="ja-JP" sz="600" spc="85" dirty="0">
                <a:solidFill>
                  <a:srgbClr val="FFFFFF"/>
                </a:solidFill>
                <a:latin typeface="Verdana" charset="0"/>
                <a:ea typeface="Verdana" charset="0"/>
                <a:cs typeface="Verdana" charset="0"/>
              </a:rPr>
              <a:t>Green</a:t>
            </a:r>
            <a:endParaRPr sz="600" dirty="0">
              <a:latin typeface="Verdana" charset="0"/>
              <a:ea typeface="Verdana" charset="0"/>
              <a:cs typeface="Verdana" charset="0"/>
            </a:endParaRPr>
          </a:p>
        </p:txBody>
      </p:sp>
      <p:sp>
        <p:nvSpPr>
          <p:cNvPr id="40" name="object 12"/>
          <p:cNvSpPr txBox="1">
            <a:spLocks/>
          </p:cNvSpPr>
          <p:nvPr/>
        </p:nvSpPr>
        <p:spPr>
          <a:xfrm>
            <a:off x="5424579" y="3262072"/>
            <a:ext cx="702000" cy="360000"/>
          </a:xfrm>
          <a:prstGeom prst="rect">
            <a:avLst/>
          </a:prstGeom>
          <a:solidFill>
            <a:srgbClr val="A77BCA"/>
          </a:solidFill>
        </p:spPr>
        <p:txBody>
          <a:bodyPr vert="horz" wrap="none" lIns="0" tIns="56515" rIns="0" bIns="46800" rtlCol="0">
            <a:noAutofit/>
          </a:bodyPr>
          <a:lstStyle/>
          <a:p>
            <a:pPr marL="78740">
              <a:lnSpc>
                <a:spcPct val="100000"/>
              </a:lnSpc>
              <a:spcBef>
                <a:spcPts val="445"/>
              </a:spcBef>
            </a:pPr>
            <a:r>
              <a:rPr lang="en-US" sz="600" spc="85" dirty="0">
                <a:solidFill>
                  <a:srgbClr val="FFFFFF"/>
                </a:solidFill>
                <a:latin typeface="Verdana" charset="0"/>
                <a:ea typeface="Verdana" charset="0"/>
                <a:cs typeface="Verdana" charset="0"/>
              </a:rPr>
              <a:t>Light</a:t>
            </a:r>
          </a:p>
          <a:p>
            <a:pPr marL="78740">
              <a:lnSpc>
                <a:spcPct val="100000"/>
              </a:lnSpc>
              <a:spcBef>
                <a:spcPts val="445"/>
              </a:spcBef>
            </a:pPr>
            <a:r>
              <a:rPr lang="en-US" sz="600" spc="85" dirty="0">
                <a:solidFill>
                  <a:srgbClr val="FFFFFF"/>
                </a:solidFill>
                <a:latin typeface="Verdana" charset="0"/>
                <a:ea typeface="Verdana" charset="0"/>
                <a:cs typeface="Verdana" charset="0"/>
              </a:rPr>
              <a:t>Purple</a:t>
            </a:r>
            <a:endParaRPr sz="600" dirty="0">
              <a:latin typeface="Verdana" charset="0"/>
              <a:ea typeface="Verdana" charset="0"/>
              <a:cs typeface="Verdana" charset="0"/>
            </a:endParaRPr>
          </a:p>
        </p:txBody>
      </p:sp>
      <p:sp>
        <p:nvSpPr>
          <p:cNvPr id="41" name="object 12"/>
          <p:cNvSpPr txBox="1">
            <a:spLocks/>
          </p:cNvSpPr>
          <p:nvPr/>
        </p:nvSpPr>
        <p:spPr>
          <a:xfrm>
            <a:off x="6164994" y="3262072"/>
            <a:ext cx="702000" cy="360000"/>
          </a:xfrm>
          <a:prstGeom prst="rect">
            <a:avLst/>
          </a:prstGeom>
          <a:solidFill>
            <a:srgbClr val="0092BD"/>
          </a:solidFill>
        </p:spPr>
        <p:txBody>
          <a:bodyPr vert="horz" wrap="none" lIns="0" tIns="56515" rIns="0" bIns="46800" rtlCol="0">
            <a:noAutofit/>
          </a:bodyPr>
          <a:lstStyle/>
          <a:p>
            <a:pPr marL="78740">
              <a:lnSpc>
                <a:spcPct val="100000"/>
              </a:lnSpc>
              <a:spcBef>
                <a:spcPts val="445"/>
              </a:spcBef>
            </a:pPr>
            <a:r>
              <a:rPr lang="en-US" sz="600" spc="85" dirty="0">
                <a:solidFill>
                  <a:srgbClr val="FFFFFF"/>
                </a:solidFill>
                <a:latin typeface="Verdana" charset="0"/>
                <a:ea typeface="Verdana" charset="0"/>
                <a:cs typeface="Verdana" charset="0"/>
              </a:rPr>
              <a:t>Blue</a:t>
            </a:r>
            <a:endParaRPr sz="600" dirty="0">
              <a:latin typeface="Verdana" charset="0"/>
              <a:ea typeface="Verdana" charset="0"/>
              <a:cs typeface="Verdana" charset="0"/>
            </a:endParaRPr>
          </a:p>
        </p:txBody>
      </p:sp>
      <p:sp>
        <p:nvSpPr>
          <p:cNvPr id="42" name="object 12"/>
          <p:cNvSpPr txBox="1">
            <a:spLocks/>
          </p:cNvSpPr>
          <p:nvPr/>
        </p:nvSpPr>
        <p:spPr>
          <a:xfrm>
            <a:off x="6905409" y="3262072"/>
            <a:ext cx="702000" cy="360000"/>
          </a:xfrm>
          <a:prstGeom prst="rect">
            <a:avLst/>
          </a:prstGeom>
          <a:solidFill>
            <a:srgbClr val="004386"/>
          </a:solidFill>
        </p:spPr>
        <p:txBody>
          <a:bodyPr vert="horz" wrap="none" lIns="0" tIns="56515" rIns="0" bIns="46800" rtlCol="0">
            <a:noAutofit/>
          </a:bodyPr>
          <a:lstStyle/>
          <a:p>
            <a:pPr marL="78740">
              <a:lnSpc>
                <a:spcPct val="100000"/>
              </a:lnSpc>
              <a:spcBef>
                <a:spcPts val="445"/>
              </a:spcBef>
            </a:pPr>
            <a:r>
              <a:rPr lang="en-US" sz="600" spc="85" dirty="0">
                <a:solidFill>
                  <a:srgbClr val="FFFFFF"/>
                </a:solidFill>
                <a:latin typeface="Verdana" charset="0"/>
                <a:ea typeface="Verdana" charset="0"/>
                <a:cs typeface="Verdana" charset="0"/>
              </a:rPr>
              <a:t>Deep</a:t>
            </a:r>
          </a:p>
          <a:p>
            <a:pPr marL="78740">
              <a:lnSpc>
                <a:spcPct val="100000"/>
              </a:lnSpc>
              <a:spcBef>
                <a:spcPts val="445"/>
              </a:spcBef>
            </a:pPr>
            <a:r>
              <a:rPr lang="en-US" sz="600" spc="85" dirty="0">
                <a:solidFill>
                  <a:srgbClr val="FFFFFF"/>
                </a:solidFill>
                <a:latin typeface="Verdana" charset="0"/>
                <a:ea typeface="Verdana" charset="0"/>
                <a:cs typeface="Verdana" charset="0"/>
              </a:rPr>
              <a:t>Blue</a:t>
            </a:r>
            <a:endParaRPr sz="600" dirty="0">
              <a:latin typeface="Verdana" charset="0"/>
              <a:ea typeface="Verdana" charset="0"/>
              <a:cs typeface="Verdana" charset="0"/>
            </a:endParaRPr>
          </a:p>
        </p:txBody>
      </p:sp>
      <p:sp>
        <p:nvSpPr>
          <p:cNvPr id="44" name="object 12"/>
          <p:cNvSpPr txBox="1">
            <a:spLocks/>
          </p:cNvSpPr>
          <p:nvPr/>
        </p:nvSpPr>
        <p:spPr>
          <a:xfrm>
            <a:off x="7645823" y="3262072"/>
            <a:ext cx="702000" cy="360000"/>
          </a:xfrm>
          <a:prstGeom prst="rect">
            <a:avLst/>
          </a:prstGeom>
          <a:solidFill>
            <a:srgbClr val="EF60A3"/>
          </a:solidFill>
        </p:spPr>
        <p:txBody>
          <a:bodyPr vert="horz" wrap="none" lIns="0" tIns="56515" rIns="0" bIns="46800" rtlCol="0">
            <a:noAutofit/>
          </a:bodyPr>
          <a:lstStyle/>
          <a:p>
            <a:pPr marL="78740">
              <a:lnSpc>
                <a:spcPct val="100000"/>
              </a:lnSpc>
              <a:spcBef>
                <a:spcPts val="445"/>
              </a:spcBef>
            </a:pPr>
            <a:r>
              <a:rPr lang="en-US" sz="600" spc="85" dirty="0">
                <a:solidFill>
                  <a:srgbClr val="FFFFFF"/>
                </a:solidFill>
                <a:latin typeface="Verdana" charset="0"/>
                <a:ea typeface="Verdana" charset="0"/>
                <a:cs typeface="Verdana" charset="0"/>
              </a:rPr>
              <a:t>Pink</a:t>
            </a:r>
            <a:endParaRPr sz="600" dirty="0">
              <a:latin typeface="Verdana" charset="0"/>
              <a:ea typeface="Verdana" charset="0"/>
              <a:cs typeface="Verdana" charset="0"/>
            </a:endParaRPr>
          </a:p>
        </p:txBody>
      </p:sp>
      <p:cxnSp>
        <p:nvCxnSpPr>
          <p:cNvPr id="27" name="直線コネクタ 26"/>
          <p:cNvCxnSpPr/>
          <p:nvPr/>
        </p:nvCxnSpPr>
        <p:spPr>
          <a:xfrm rot="5400000">
            <a:off x="3222886" y="3979964"/>
            <a:ext cx="0" cy="416388"/>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000904" y="3016913"/>
            <a:ext cx="0" cy="720000"/>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16200000" flipH="1">
            <a:off x="3270904" y="2862633"/>
            <a:ext cx="0" cy="540000"/>
          </a:xfrm>
          <a:prstGeom prst="line">
            <a:avLst/>
          </a:prstGeom>
          <a:ln w="12700">
            <a:solidFill>
              <a:srgbClr val="DC0032"/>
            </a:solidFill>
            <a:tailEnd type="arrow" w="med" len="med"/>
          </a:ln>
        </p:spPr>
        <p:style>
          <a:lnRef idx="1">
            <a:schemeClr val="accent1"/>
          </a:lnRef>
          <a:fillRef idx="0">
            <a:schemeClr val="accent1"/>
          </a:fillRef>
          <a:effectRef idx="0">
            <a:schemeClr val="accent1"/>
          </a:effectRef>
          <a:fontRef idx="minor">
            <a:schemeClr val="tx1"/>
          </a:fontRef>
        </p:style>
      </p:cxnSp>
      <p:sp>
        <p:nvSpPr>
          <p:cNvPr id="28" name="object 3"/>
          <p:cNvSpPr txBox="1"/>
          <p:nvPr/>
        </p:nvSpPr>
        <p:spPr>
          <a:xfrm>
            <a:off x="3509710" y="2971681"/>
            <a:ext cx="1810730" cy="297647"/>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algn="l">
              <a:lnSpc>
                <a:spcPct val="110000"/>
              </a:lnSpc>
            </a:pPr>
            <a:r>
              <a:rPr lang="en-US" altLang="ja-JP" sz="1200" spc="0" dirty="0">
                <a:solidFill>
                  <a:srgbClr val="DC0032"/>
                </a:solidFill>
                <a:latin typeface="Verdana" charset="0"/>
                <a:ea typeface="Verdana" charset="0"/>
                <a:cs typeface="Verdana" charset="0"/>
              </a:rPr>
              <a:t>Discrimination colors</a:t>
            </a:r>
            <a:endParaRPr sz="1200" spc="0" dirty="0">
              <a:solidFill>
                <a:srgbClr val="DC0032"/>
              </a:solidFill>
              <a:latin typeface="Verdana" charset="0"/>
              <a:ea typeface="Verdana" charset="0"/>
              <a:cs typeface="Verdana" charset="0"/>
            </a:endParaRPr>
          </a:p>
        </p:txBody>
      </p:sp>
    </p:spTree>
    <p:extLst>
      <p:ext uri="{BB962C8B-B14F-4D97-AF65-F5344CB8AC3E}">
        <p14:creationId xmlns:p14="http://schemas.microsoft.com/office/powerpoint/2010/main" val="3291112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rIns="1440000" anchor="t" anchorCtr="0"/>
          <a:lstStyle/>
          <a:p>
            <a:r>
              <a:rPr lang="en-US" altLang="ja-JP" dirty="0">
                <a:solidFill>
                  <a:srgbClr val="010000"/>
                </a:solidFill>
              </a:rPr>
              <a:t>2-12</a:t>
            </a:r>
            <a:r>
              <a:rPr lang="ja-JP" altLang="en-US" dirty="0">
                <a:solidFill>
                  <a:srgbClr val="010000"/>
                </a:solidFill>
              </a:rPr>
              <a:t> </a:t>
            </a:r>
            <a:r>
              <a:rPr lang="en-US" altLang="ja-JP" dirty="0">
                <a:solidFill>
                  <a:srgbClr val="010000"/>
                </a:solidFill>
              </a:rPr>
              <a:t>Capitalization: Title</a:t>
            </a:r>
            <a:endParaRPr kumimoji="1" lang="ja-JP" altLang="en-US" dirty="0"/>
          </a:p>
        </p:txBody>
      </p:sp>
      <p:sp>
        <p:nvSpPr>
          <p:cNvPr id="7" name="スライド番号プレースホルダー 6"/>
          <p:cNvSpPr>
            <a:spLocks noGrp="1"/>
          </p:cNvSpPr>
          <p:nvPr>
            <p:ph type="sldNum" sz="quarter" idx="10"/>
          </p:nvPr>
        </p:nvSpPr>
        <p:spPr/>
        <p:txBody>
          <a:bodyPr/>
          <a:lstStyle/>
          <a:p>
            <a:r>
              <a:rPr lang="en-US" altLang="ja-JP" dirty="0"/>
              <a:t>21 </a:t>
            </a:r>
            <a:endParaRPr lang="ja-JP" altLang="en-US" dirty="0"/>
          </a:p>
        </p:txBody>
      </p:sp>
      <p:sp>
        <p:nvSpPr>
          <p:cNvPr id="2" name="Content Placeholder 1"/>
          <p:cNvSpPr>
            <a:spLocks noGrp="1"/>
          </p:cNvSpPr>
          <p:nvPr>
            <p:ph sz="quarter" idx="4294967295"/>
          </p:nvPr>
        </p:nvSpPr>
        <p:spPr>
          <a:xfrm>
            <a:off x="0" y="947738"/>
            <a:ext cx="9144000" cy="4914900"/>
          </a:xfrm>
        </p:spPr>
        <p:txBody>
          <a:bodyPr>
            <a:normAutofit/>
          </a:bodyPr>
          <a:lstStyle/>
          <a:p>
            <a:r>
              <a:rPr lang="en-US" sz="1900" dirty="0"/>
              <a:t>Capitalize capital letters of words making up the title. </a:t>
            </a:r>
          </a:p>
          <a:p>
            <a:r>
              <a:rPr lang="en-US" sz="1900" dirty="0"/>
              <a:t>In addition, write prepositions and conjunctions in small letters.</a:t>
            </a:r>
          </a:p>
        </p:txBody>
      </p:sp>
      <p:sp>
        <p:nvSpPr>
          <p:cNvPr id="16" name="タイトル 3"/>
          <p:cNvSpPr txBox="1">
            <a:spLocks/>
          </p:cNvSpPr>
          <p:nvPr/>
        </p:nvSpPr>
        <p:spPr>
          <a:xfrm>
            <a:off x="794826" y="3056697"/>
            <a:ext cx="4631076" cy="384721"/>
          </a:xfrm>
          <a:prstGeom prst="rect">
            <a:avLst/>
          </a:prstGeom>
        </p:spPr>
        <p:txBody>
          <a:bodyPr vert="horz" wrap="none" lIns="0" tIns="0" rIns="0" bIns="0" rtlCol="0" anchor="ctr">
            <a:spAutoFit/>
          </a:bodyPr>
          <a:lstStyle>
            <a:lvl1pPr eaLnBrk="1" hangingPunct="1">
              <a:defRPr kumimoji="1" sz="2500" b="1">
                <a:latin typeface="+mj-lt"/>
                <a:ea typeface="+mj-ea"/>
                <a:cs typeface="+mj-cs"/>
              </a:defRPr>
            </a:lvl1pPr>
          </a:lstStyle>
          <a:p>
            <a:r>
              <a:rPr lang="en-US" altLang="ja-JP" kern="0" dirty="0">
                <a:latin typeface="Verdana" charset="0"/>
                <a:ea typeface="Verdana" charset="0"/>
                <a:cs typeface="Verdana" charset="0"/>
              </a:rPr>
              <a:t>Examined Eco Application</a:t>
            </a:r>
            <a:endParaRPr lang="ja-JP" altLang="en-US" kern="0" dirty="0">
              <a:latin typeface="Verdana" charset="0"/>
              <a:ea typeface="Verdana" charset="0"/>
              <a:cs typeface="Verdana" charset="0"/>
            </a:endParaRPr>
          </a:p>
        </p:txBody>
      </p:sp>
      <p:sp>
        <p:nvSpPr>
          <p:cNvPr id="17" name="object 2"/>
          <p:cNvSpPr/>
          <p:nvPr/>
        </p:nvSpPr>
        <p:spPr>
          <a:xfrm>
            <a:off x="750570" y="3056543"/>
            <a:ext cx="270000" cy="377220"/>
          </a:xfrm>
          <a:custGeom>
            <a:avLst/>
            <a:gdLst/>
            <a:ahLst/>
            <a:cxnLst/>
            <a:rect l="l" t="t" r="r" b="b"/>
            <a:pathLst>
              <a:path w="4258945" h="275589">
                <a:moveTo>
                  <a:pt x="4258729" y="275437"/>
                </a:moveTo>
                <a:lnTo>
                  <a:pt x="0" y="275437"/>
                </a:lnTo>
                <a:lnTo>
                  <a:pt x="0" y="0"/>
                </a:lnTo>
                <a:lnTo>
                  <a:pt x="4258729" y="0"/>
                </a:lnTo>
                <a:lnTo>
                  <a:pt x="4258729" y="275437"/>
                </a:lnTo>
                <a:close/>
              </a:path>
            </a:pathLst>
          </a:custGeom>
          <a:noFill/>
          <a:ln w="12700">
            <a:solidFill>
              <a:srgbClr val="DC0032"/>
            </a:solidFill>
          </a:ln>
        </p:spPr>
        <p:txBody>
          <a:bodyPr wrap="square" lIns="0" tIns="0" rIns="0" bIns="0" rtlCol="0"/>
          <a:lstStyle/>
          <a:p>
            <a:endParaRPr dirty="0">
              <a:latin typeface="Verdana" charset="0"/>
              <a:ea typeface="Verdana" charset="0"/>
              <a:cs typeface="Verdana" charset="0"/>
            </a:endParaRPr>
          </a:p>
        </p:txBody>
      </p:sp>
      <p:sp>
        <p:nvSpPr>
          <p:cNvPr id="20" name="object 2"/>
          <p:cNvSpPr/>
          <p:nvPr/>
        </p:nvSpPr>
        <p:spPr>
          <a:xfrm>
            <a:off x="2621478" y="3056543"/>
            <a:ext cx="270000" cy="377220"/>
          </a:xfrm>
          <a:custGeom>
            <a:avLst/>
            <a:gdLst/>
            <a:ahLst/>
            <a:cxnLst/>
            <a:rect l="l" t="t" r="r" b="b"/>
            <a:pathLst>
              <a:path w="4258945" h="275589">
                <a:moveTo>
                  <a:pt x="4258729" y="275437"/>
                </a:moveTo>
                <a:lnTo>
                  <a:pt x="0" y="275437"/>
                </a:lnTo>
                <a:lnTo>
                  <a:pt x="0" y="0"/>
                </a:lnTo>
                <a:lnTo>
                  <a:pt x="4258729" y="0"/>
                </a:lnTo>
                <a:lnTo>
                  <a:pt x="4258729" y="275437"/>
                </a:lnTo>
                <a:close/>
              </a:path>
            </a:pathLst>
          </a:custGeom>
          <a:noFill/>
          <a:ln w="12700">
            <a:solidFill>
              <a:srgbClr val="DC0032"/>
            </a:solidFill>
          </a:ln>
        </p:spPr>
        <p:txBody>
          <a:bodyPr wrap="square" lIns="0" tIns="0" rIns="0" bIns="0" rtlCol="0"/>
          <a:lstStyle/>
          <a:p>
            <a:endParaRPr dirty="0">
              <a:latin typeface="Verdana" charset="0"/>
              <a:ea typeface="Verdana" charset="0"/>
              <a:cs typeface="Verdana" charset="0"/>
            </a:endParaRPr>
          </a:p>
        </p:txBody>
      </p:sp>
      <p:sp>
        <p:nvSpPr>
          <p:cNvPr id="21" name="object 2"/>
          <p:cNvSpPr/>
          <p:nvPr/>
        </p:nvSpPr>
        <p:spPr>
          <a:xfrm>
            <a:off x="3358728" y="3056543"/>
            <a:ext cx="270000" cy="377220"/>
          </a:xfrm>
          <a:custGeom>
            <a:avLst/>
            <a:gdLst/>
            <a:ahLst/>
            <a:cxnLst/>
            <a:rect l="l" t="t" r="r" b="b"/>
            <a:pathLst>
              <a:path w="4258945" h="275589">
                <a:moveTo>
                  <a:pt x="4258729" y="275437"/>
                </a:moveTo>
                <a:lnTo>
                  <a:pt x="0" y="275437"/>
                </a:lnTo>
                <a:lnTo>
                  <a:pt x="0" y="0"/>
                </a:lnTo>
                <a:lnTo>
                  <a:pt x="4258729" y="0"/>
                </a:lnTo>
                <a:lnTo>
                  <a:pt x="4258729" y="275437"/>
                </a:lnTo>
                <a:close/>
              </a:path>
            </a:pathLst>
          </a:custGeom>
          <a:noFill/>
          <a:ln w="12700">
            <a:solidFill>
              <a:srgbClr val="DC0032"/>
            </a:solidFill>
          </a:ln>
        </p:spPr>
        <p:txBody>
          <a:bodyPr wrap="square" lIns="0" tIns="0" rIns="0" bIns="0" rtlCol="0"/>
          <a:lstStyle/>
          <a:p>
            <a:endParaRPr dirty="0">
              <a:latin typeface="Verdana" charset="0"/>
              <a:ea typeface="Verdana" charset="0"/>
              <a:cs typeface="Verdana" charset="0"/>
            </a:endParaRPr>
          </a:p>
        </p:txBody>
      </p:sp>
      <p:sp>
        <p:nvSpPr>
          <p:cNvPr id="13" name="テキスト ボックス 12"/>
          <p:cNvSpPr txBox="1"/>
          <p:nvPr/>
        </p:nvSpPr>
        <p:spPr>
          <a:xfrm>
            <a:off x="752326" y="2614378"/>
            <a:ext cx="1066318" cy="338554"/>
          </a:xfrm>
          <a:prstGeom prst="rect">
            <a:avLst/>
          </a:prstGeom>
          <a:noFill/>
        </p:spPr>
        <p:txBody>
          <a:bodyPr wrap="none" rtlCol="0">
            <a:spAutoFit/>
          </a:bodyPr>
          <a:lstStyle/>
          <a:p>
            <a:r>
              <a:rPr kumimoji="1" lang="en-US" altLang="ja-JP" sz="1600" dirty="0">
                <a:latin typeface="Verdana" charset="0"/>
                <a:ea typeface="Verdana" charset="0"/>
                <a:cs typeface="Verdana" charset="0"/>
              </a:rPr>
              <a:t>Example</a:t>
            </a:r>
            <a:endParaRPr kumimoji="1" lang="ja-JP" altLang="en-US" sz="1600" dirty="0">
              <a:latin typeface="Verdana" charset="0"/>
              <a:ea typeface="Verdana" charset="0"/>
              <a:cs typeface="Verdana" charset="0"/>
            </a:endParaRPr>
          </a:p>
        </p:txBody>
      </p:sp>
      <p:sp>
        <p:nvSpPr>
          <p:cNvPr id="14" name="タイトル 3"/>
          <p:cNvSpPr txBox="1">
            <a:spLocks/>
          </p:cNvSpPr>
          <p:nvPr/>
        </p:nvSpPr>
        <p:spPr>
          <a:xfrm>
            <a:off x="750570" y="3837227"/>
            <a:ext cx="6631624" cy="384721"/>
          </a:xfrm>
          <a:prstGeom prst="rect">
            <a:avLst/>
          </a:prstGeom>
        </p:spPr>
        <p:txBody>
          <a:bodyPr vert="horz" wrap="none" lIns="0" tIns="0" rIns="0" bIns="0" rtlCol="0" anchor="ctr">
            <a:spAutoFit/>
          </a:bodyPr>
          <a:lstStyle>
            <a:lvl1pPr eaLnBrk="1" hangingPunct="1">
              <a:defRPr kumimoji="1" sz="2500" b="1">
                <a:latin typeface="+mj-lt"/>
                <a:ea typeface="+mj-ea"/>
                <a:cs typeface="+mj-cs"/>
              </a:defRPr>
            </a:lvl1pPr>
          </a:lstStyle>
          <a:p>
            <a:r>
              <a:rPr lang="en-US" altLang="ja-JP" dirty="0">
                <a:latin typeface="Verdana" charset="0"/>
                <a:ea typeface="Verdana" charset="0"/>
                <a:cs typeface="Verdana" charset="0"/>
              </a:rPr>
              <a:t>Sensor Requirements for Eco Driving</a:t>
            </a:r>
            <a:endParaRPr lang="ja-JP" altLang="en-US" kern="0" dirty="0">
              <a:latin typeface="Verdana" charset="0"/>
              <a:ea typeface="Verdana" charset="0"/>
              <a:cs typeface="Verdana" charset="0"/>
            </a:endParaRPr>
          </a:p>
        </p:txBody>
      </p:sp>
      <p:sp>
        <p:nvSpPr>
          <p:cNvPr id="18" name="object 2"/>
          <p:cNvSpPr/>
          <p:nvPr/>
        </p:nvSpPr>
        <p:spPr>
          <a:xfrm>
            <a:off x="718482" y="3837227"/>
            <a:ext cx="270000" cy="377220"/>
          </a:xfrm>
          <a:custGeom>
            <a:avLst/>
            <a:gdLst/>
            <a:ahLst/>
            <a:cxnLst/>
            <a:rect l="l" t="t" r="r" b="b"/>
            <a:pathLst>
              <a:path w="4258945" h="275589">
                <a:moveTo>
                  <a:pt x="4258729" y="275437"/>
                </a:moveTo>
                <a:lnTo>
                  <a:pt x="0" y="275437"/>
                </a:lnTo>
                <a:lnTo>
                  <a:pt x="0" y="0"/>
                </a:lnTo>
                <a:lnTo>
                  <a:pt x="4258729" y="0"/>
                </a:lnTo>
                <a:lnTo>
                  <a:pt x="4258729" y="275437"/>
                </a:lnTo>
                <a:close/>
              </a:path>
            </a:pathLst>
          </a:custGeom>
          <a:noFill/>
          <a:ln w="12700">
            <a:solidFill>
              <a:srgbClr val="DC0032"/>
            </a:solidFill>
          </a:ln>
        </p:spPr>
        <p:txBody>
          <a:bodyPr wrap="square" lIns="0" tIns="0" rIns="0" bIns="0" rtlCol="0"/>
          <a:lstStyle/>
          <a:p>
            <a:endParaRPr dirty="0">
              <a:latin typeface="Verdana" charset="0"/>
              <a:ea typeface="Verdana" charset="0"/>
              <a:cs typeface="Verdana" charset="0"/>
            </a:endParaRPr>
          </a:p>
        </p:txBody>
      </p:sp>
      <p:sp>
        <p:nvSpPr>
          <p:cNvPr id="19" name="object 2"/>
          <p:cNvSpPr/>
          <p:nvPr/>
        </p:nvSpPr>
        <p:spPr>
          <a:xfrm>
            <a:off x="2068465" y="3837227"/>
            <a:ext cx="270000" cy="377220"/>
          </a:xfrm>
          <a:custGeom>
            <a:avLst/>
            <a:gdLst/>
            <a:ahLst/>
            <a:cxnLst/>
            <a:rect l="l" t="t" r="r" b="b"/>
            <a:pathLst>
              <a:path w="4258945" h="275589">
                <a:moveTo>
                  <a:pt x="4258729" y="275437"/>
                </a:moveTo>
                <a:lnTo>
                  <a:pt x="0" y="275437"/>
                </a:lnTo>
                <a:lnTo>
                  <a:pt x="0" y="0"/>
                </a:lnTo>
                <a:lnTo>
                  <a:pt x="4258729" y="0"/>
                </a:lnTo>
                <a:lnTo>
                  <a:pt x="4258729" y="275437"/>
                </a:lnTo>
                <a:close/>
              </a:path>
            </a:pathLst>
          </a:custGeom>
          <a:noFill/>
          <a:ln w="12700">
            <a:solidFill>
              <a:srgbClr val="DC0032"/>
            </a:solidFill>
          </a:ln>
        </p:spPr>
        <p:txBody>
          <a:bodyPr wrap="square" lIns="0" tIns="0" rIns="0" bIns="0" rtlCol="0"/>
          <a:lstStyle/>
          <a:p>
            <a:endParaRPr dirty="0">
              <a:latin typeface="Verdana" charset="0"/>
              <a:ea typeface="Verdana" charset="0"/>
              <a:cs typeface="Verdana" charset="0"/>
            </a:endParaRPr>
          </a:p>
        </p:txBody>
      </p:sp>
      <p:sp>
        <p:nvSpPr>
          <p:cNvPr id="22" name="object 2"/>
          <p:cNvSpPr/>
          <p:nvPr/>
        </p:nvSpPr>
        <p:spPr>
          <a:xfrm>
            <a:off x="5278730" y="3837227"/>
            <a:ext cx="270000" cy="377220"/>
          </a:xfrm>
          <a:custGeom>
            <a:avLst/>
            <a:gdLst/>
            <a:ahLst/>
            <a:cxnLst/>
            <a:rect l="l" t="t" r="r" b="b"/>
            <a:pathLst>
              <a:path w="4258945" h="275589">
                <a:moveTo>
                  <a:pt x="4258729" y="275437"/>
                </a:moveTo>
                <a:lnTo>
                  <a:pt x="0" y="275437"/>
                </a:lnTo>
                <a:lnTo>
                  <a:pt x="0" y="0"/>
                </a:lnTo>
                <a:lnTo>
                  <a:pt x="4258729" y="0"/>
                </a:lnTo>
                <a:lnTo>
                  <a:pt x="4258729" y="275437"/>
                </a:lnTo>
                <a:close/>
              </a:path>
            </a:pathLst>
          </a:custGeom>
          <a:noFill/>
          <a:ln w="12700">
            <a:solidFill>
              <a:srgbClr val="DC0032"/>
            </a:solidFill>
          </a:ln>
        </p:spPr>
        <p:txBody>
          <a:bodyPr wrap="square" lIns="0" tIns="0" rIns="0" bIns="0" rtlCol="0"/>
          <a:lstStyle/>
          <a:p>
            <a:endParaRPr dirty="0">
              <a:latin typeface="Verdana" charset="0"/>
              <a:ea typeface="Verdana" charset="0"/>
              <a:cs typeface="Verdana" charset="0"/>
            </a:endParaRPr>
          </a:p>
        </p:txBody>
      </p:sp>
      <p:sp>
        <p:nvSpPr>
          <p:cNvPr id="23" name="object 2"/>
          <p:cNvSpPr/>
          <p:nvPr/>
        </p:nvSpPr>
        <p:spPr>
          <a:xfrm>
            <a:off x="6022310" y="3837227"/>
            <a:ext cx="270000" cy="377220"/>
          </a:xfrm>
          <a:custGeom>
            <a:avLst/>
            <a:gdLst/>
            <a:ahLst/>
            <a:cxnLst/>
            <a:rect l="l" t="t" r="r" b="b"/>
            <a:pathLst>
              <a:path w="4258945" h="275589">
                <a:moveTo>
                  <a:pt x="4258729" y="275437"/>
                </a:moveTo>
                <a:lnTo>
                  <a:pt x="0" y="275437"/>
                </a:lnTo>
                <a:lnTo>
                  <a:pt x="0" y="0"/>
                </a:lnTo>
                <a:lnTo>
                  <a:pt x="4258729" y="0"/>
                </a:lnTo>
                <a:lnTo>
                  <a:pt x="4258729" y="275437"/>
                </a:lnTo>
                <a:close/>
              </a:path>
            </a:pathLst>
          </a:custGeom>
          <a:noFill/>
          <a:ln w="12700">
            <a:solidFill>
              <a:srgbClr val="DC0032"/>
            </a:solidFill>
          </a:ln>
        </p:spPr>
        <p:txBody>
          <a:bodyPr wrap="square" lIns="0" tIns="0" rIns="0" bIns="0" rtlCol="0"/>
          <a:lstStyle/>
          <a:p>
            <a:endParaRPr dirty="0">
              <a:latin typeface="Verdana" charset="0"/>
              <a:ea typeface="Verdana" charset="0"/>
              <a:cs typeface="Verdana"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rIns="1440000" anchor="t" anchorCtr="0"/>
          <a:lstStyle/>
          <a:p>
            <a:r>
              <a:rPr lang="en-US" altLang="ja-JP" dirty="0">
                <a:solidFill>
                  <a:srgbClr val="010000"/>
                </a:solidFill>
              </a:rPr>
              <a:t>2-12</a:t>
            </a:r>
            <a:r>
              <a:rPr lang="ja-JP" altLang="en-US" dirty="0">
                <a:solidFill>
                  <a:srgbClr val="010000"/>
                </a:solidFill>
              </a:rPr>
              <a:t> </a:t>
            </a:r>
            <a:r>
              <a:rPr lang="en-US" altLang="ja-JP" dirty="0">
                <a:solidFill>
                  <a:srgbClr val="010000"/>
                </a:solidFill>
              </a:rPr>
              <a:t>Capitalization: Title</a:t>
            </a:r>
            <a:endParaRPr kumimoji="1" lang="ja-JP" altLang="en-US" dirty="0"/>
          </a:p>
        </p:txBody>
      </p:sp>
      <p:sp>
        <p:nvSpPr>
          <p:cNvPr id="7" name="スライド番号プレースホルダー 6"/>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22 </a:t>
            </a:r>
            <a:endParaRPr lang="ja-JP" altLang="en-US" dirty="0">
              <a:latin typeface="Verdana" panose="020B0604030504040204" pitchFamily="34" charset="0"/>
              <a:cs typeface="Verdana" panose="020B0604030504040204" pitchFamily="34" charset="0"/>
            </a:endParaRPr>
          </a:p>
        </p:txBody>
      </p:sp>
      <p:sp>
        <p:nvSpPr>
          <p:cNvPr id="2" name="Content Placeholder 1"/>
          <p:cNvSpPr>
            <a:spLocks noGrp="1"/>
          </p:cNvSpPr>
          <p:nvPr>
            <p:ph sz="quarter" idx="4294967295"/>
          </p:nvPr>
        </p:nvSpPr>
        <p:spPr>
          <a:xfrm>
            <a:off x="0" y="828675"/>
            <a:ext cx="9144000" cy="5038725"/>
          </a:xfrm>
          <a:prstGeom prst="rect">
            <a:avLst/>
          </a:prstGeom>
        </p:spPr>
        <p:txBody>
          <a:bodyPr>
            <a:normAutofit/>
          </a:bodyPr>
          <a:lstStyle/>
          <a:p>
            <a:r>
              <a:rPr lang="en-US" sz="1900" dirty="0"/>
              <a:t>Use only the abbreviation (if available) of the technical word contained in the title and describe the official name in the nearest text.</a:t>
            </a:r>
          </a:p>
        </p:txBody>
      </p:sp>
      <p:sp>
        <p:nvSpPr>
          <p:cNvPr id="13" name="object 6"/>
          <p:cNvSpPr txBox="1"/>
          <p:nvPr/>
        </p:nvSpPr>
        <p:spPr>
          <a:xfrm>
            <a:off x="709251" y="2952932"/>
            <a:ext cx="7714800" cy="2139689"/>
          </a:xfrm>
          <a:prstGeom prst="rect">
            <a:avLst/>
          </a:prstGeom>
        </p:spPr>
        <p:txBody>
          <a:bodyPr vert="horz" wrap="square" lIns="90000" tIns="46800" rIns="90000" bIns="46800" rtlCol="0">
            <a:spAutoFit/>
          </a:bodyPr>
          <a:lstStyle/>
          <a:p>
            <a:pPr algn="just">
              <a:lnSpc>
                <a:spcPct val="110000"/>
              </a:lnSpc>
              <a:spcBef>
                <a:spcPts val="2030"/>
              </a:spcBef>
            </a:pPr>
            <a:r>
              <a:rPr sz="2400" b="1" dirty="0">
                <a:latin typeface="Verdana" panose="020B0604030504040204" pitchFamily="34" charset="0"/>
                <a:ea typeface="Verdana" panose="020B0604030504040204" pitchFamily="34" charset="0"/>
                <a:cs typeface="Verdana" panose="020B0604030504040204" pitchFamily="34" charset="0"/>
              </a:rPr>
              <a:t>ADAS Sensor Requirements for Eco Driving</a:t>
            </a:r>
          </a:p>
          <a:p>
            <a:pPr marR="5080" algn="just">
              <a:lnSpc>
                <a:spcPct val="110000"/>
              </a:lnSpc>
              <a:spcBef>
                <a:spcPts val="915"/>
              </a:spcBef>
            </a:pPr>
            <a:r>
              <a:rPr sz="1500" dirty="0">
                <a:solidFill>
                  <a:srgbClr val="221815"/>
                </a:solidFill>
                <a:latin typeface="Verdana" panose="020B0604030504040204" pitchFamily="34" charset="0"/>
                <a:ea typeface="Verdana" panose="020B0604030504040204" pitchFamily="34" charset="0"/>
                <a:cs typeface="Verdana" panose="020B0604030504040204" pitchFamily="34" charset="0"/>
              </a:rPr>
              <a:t>Sensors used for Advanced Driver Assistance Systems (ADAS) oﬀer opportunities to  improve fuel economy. In this paper, we examine the possibility of additional requirements to achieve fuel eﬃcient driving. In consideration of vehicle electriﬁcation, we assume a vehicle with a regeneration function to clarify the relation between  the fuel saving eﬀect and sensor performance by utilizing both a test vehicle and a simulation tool.</a:t>
            </a:r>
            <a:endParaRPr sz="1500" dirty="0">
              <a:latin typeface="Verdana" panose="020B0604030504040204" pitchFamily="34" charset="0"/>
              <a:ea typeface="Verdana" panose="020B0604030504040204" pitchFamily="34" charset="0"/>
              <a:cs typeface="Verdana" panose="020B0604030504040204" pitchFamily="34" charset="0"/>
            </a:endParaRPr>
          </a:p>
        </p:txBody>
      </p:sp>
      <p:sp>
        <p:nvSpPr>
          <p:cNvPr id="14" name="object 2"/>
          <p:cNvSpPr/>
          <p:nvPr/>
        </p:nvSpPr>
        <p:spPr>
          <a:xfrm>
            <a:off x="2777706" y="3483691"/>
            <a:ext cx="5011627" cy="289819"/>
          </a:xfrm>
          <a:custGeom>
            <a:avLst/>
            <a:gdLst/>
            <a:ahLst/>
            <a:cxnLst/>
            <a:rect l="l" t="t" r="r" b="b"/>
            <a:pathLst>
              <a:path w="4258945" h="275589">
                <a:moveTo>
                  <a:pt x="4258729" y="275437"/>
                </a:moveTo>
                <a:lnTo>
                  <a:pt x="0" y="275437"/>
                </a:lnTo>
                <a:lnTo>
                  <a:pt x="0" y="0"/>
                </a:lnTo>
                <a:lnTo>
                  <a:pt x="4258729" y="0"/>
                </a:lnTo>
                <a:lnTo>
                  <a:pt x="4258729" y="275437"/>
                </a:lnTo>
                <a:close/>
              </a:path>
            </a:pathLst>
          </a:custGeom>
          <a:ln w="12700">
            <a:solidFill>
              <a:srgbClr val="DC0032"/>
            </a:solidFill>
          </a:ln>
        </p:spPr>
        <p:txBody>
          <a:bodyPr wrap="square" lIns="0" tIns="0" rIns="0" bIns="0" rtlCol="0"/>
          <a:lstStyle/>
          <a:p>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8" name="テキスト ボックス 17"/>
          <p:cNvSpPr txBox="1"/>
          <p:nvPr/>
        </p:nvSpPr>
        <p:spPr>
          <a:xfrm>
            <a:off x="752326" y="2614378"/>
            <a:ext cx="1066318" cy="363176"/>
          </a:xfrm>
          <a:prstGeom prst="rect">
            <a:avLst/>
          </a:prstGeom>
          <a:noFill/>
        </p:spPr>
        <p:txBody>
          <a:bodyPr wrap="none" rtlCol="0">
            <a:spAutoFit/>
          </a:bodyPr>
          <a:lstStyle/>
          <a:p>
            <a:pPr>
              <a:lnSpc>
                <a:spcPct val="110000"/>
              </a:lnSpc>
            </a:pPr>
            <a:r>
              <a:rPr kumimoji="1" lang="en-US" altLang="ja-JP" sz="1600" dirty="0">
                <a:latin typeface="Verdana" panose="020B0604030504040204" pitchFamily="34" charset="0"/>
                <a:ea typeface="Verdana" panose="020B0604030504040204" pitchFamily="34" charset="0"/>
                <a:cs typeface="Verdana" panose="020B0604030504040204" pitchFamily="34" charset="0"/>
              </a:rPr>
              <a:t>Example</a:t>
            </a:r>
            <a:endParaRPr kumimoji="1" lang="ja-JP" altLang="en-US" sz="1600" dirty="0">
              <a:latin typeface="Verdana" panose="020B0604030504040204" pitchFamily="34" charset="0"/>
              <a:cs typeface="Verdana" panose="020B0604030504040204" pitchFamily="34" charset="0"/>
            </a:endParaRPr>
          </a:p>
        </p:txBody>
      </p:sp>
      <p:sp>
        <p:nvSpPr>
          <p:cNvPr id="19" name="object 2"/>
          <p:cNvSpPr/>
          <p:nvPr/>
        </p:nvSpPr>
        <p:spPr>
          <a:xfrm>
            <a:off x="741036" y="2986446"/>
            <a:ext cx="1036005" cy="360000"/>
          </a:xfrm>
          <a:custGeom>
            <a:avLst/>
            <a:gdLst/>
            <a:ahLst/>
            <a:cxnLst/>
            <a:rect l="l" t="t" r="r" b="b"/>
            <a:pathLst>
              <a:path w="4258945" h="275589">
                <a:moveTo>
                  <a:pt x="4258729" y="275437"/>
                </a:moveTo>
                <a:lnTo>
                  <a:pt x="0" y="275437"/>
                </a:lnTo>
                <a:lnTo>
                  <a:pt x="0" y="0"/>
                </a:lnTo>
                <a:lnTo>
                  <a:pt x="4258729" y="0"/>
                </a:lnTo>
                <a:lnTo>
                  <a:pt x="4258729" y="275437"/>
                </a:lnTo>
                <a:close/>
              </a:path>
            </a:pathLst>
          </a:custGeom>
          <a:ln w="12700">
            <a:solidFill>
              <a:srgbClr val="DC0032"/>
            </a:solidFill>
          </a:ln>
        </p:spPr>
        <p:txBody>
          <a:bodyPr wrap="square" lIns="0" tIns="0" rIns="0" bIns="0" rtlCol="0"/>
          <a:lstStyle/>
          <a:p>
            <a:endParaRP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55270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rIns="1440000" anchor="t" anchorCtr="0"/>
          <a:lstStyle/>
          <a:p>
            <a:r>
              <a:rPr lang="en-US" altLang="ja-JP" dirty="0">
                <a:solidFill>
                  <a:srgbClr val="010000"/>
                </a:solidFill>
              </a:rPr>
              <a:t>2-12</a:t>
            </a:r>
            <a:r>
              <a:rPr lang="ja-JP" altLang="en-US" dirty="0">
                <a:solidFill>
                  <a:srgbClr val="010000"/>
                </a:solidFill>
              </a:rPr>
              <a:t> </a:t>
            </a:r>
            <a:r>
              <a:rPr lang="en-US" altLang="ja-JP" dirty="0">
                <a:solidFill>
                  <a:srgbClr val="010000"/>
                </a:solidFill>
              </a:rPr>
              <a:t>Capitalization: Text</a:t>
            </a:r>
            <a:endParaRPr kumimoji="1" lang="ja-JP" altLang="en-US" dirty="0"/>
          </a:p>
        </p:txBody>
      </p:sp>
      <p:sp>
        <p:nvSpPr>
          <p:cNvPr id="8" name="スライド番号プレースホルダー 7"/>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23 </a:t>
            </a:r>
            <a:endParaRPr lang="ja-JP" altLang="en-US" dirty="0">
              <a:latin typeface="Verdana" panose="020B0604030504040204" pitchFamily="34" charset="0"/>
              <a:cs typeface="Verdana" panose="020B0604030504040204" pitchFamily="34" charset="0"/>
            </a:endParaRPr>
          </a:p>
        </p:txBody>
      </p:sp>
      <p:sp>
        <p:nvSpPr>
          <p:cNvPr id="2" name="Content Placeholder 1"/>
          <p:cNvSpPr>
            <a:spLocks noGrp="1"/>
          </p:cNvSpPr>
          <p:nvPr>
            <p:ph sz="quarter" idx="4294967295"/>
          </p:nvPr>
        </p:nvSpPr>
        <p:spPr>
          <a:xfrm>
            <a:off x="0" y="947738"/>
            <a:ext cx="9144000" cy="4914900"/>
          </a:xfrm>
        </p:spPr>
        <p:txBody>
          <a:bodyPr/>
          <a:lstStyle/>
          <a:p>
            <a:r>
              <a:rPr lang="en-US" dirty="0"/>
              <a:t>Capitalize the first letter of the specialized terminology (technical term) used in the text.</a:t>
            </a:r>
          </a:p>
          <a:p>
            <a:endParaRPr lang="en-US" dirty="0"/>
          </a:p>
        </p:txBody>
      </p:sp>
      <p:sp>
        <p:nvSpPr>
          <p:cNvPr id="3" name="object 3"/>
          <p:cNvSpPr/>
          <p:nvPr/>
        </p:nvSpPr>
        <p:spPr>
          <a:xfrm>
            <a:off x="2542612" y="3340237"/>
            <a:ext cx="2549454" cy="232128"/>
          </a:xfrm>
          <a:custGeom>
            <a:avLst/>
            <a:gdLst/>
            <a:ahLst/>
            <a:cxnLst/>
            <a:rect l="l" t="t" r="r" b="b"/>
            <a:pathLst>
              <a:path w="6280150" h="279400">
                <a:moveTo>
                  <a:pt x="6279565" y="279400"/>
                </a:moveTo>
                <a:lnTo>
                  <a:pt x="0" y="279400"/>
                </a:lnTo>
                <a:lnTo>
                  <a:pt x="0" y="0"/>
                </a:lnTo>
                <a:lnTo>
                  <a:pt x="6279565" y="0"/>
                </a:lnTo>
                <a:lnTo>
                  <a:pt x="6279565" y="279400"/>
                </a:lnTo>
                <a:close/>
              </a:path>
            </a:pathLst>
          </a:custGeom>
          <a:ln w="12700">
            <a:solidFill>
              <a:srgbClr val="DC0032"/>
            </a:solidFill>
          </a:ln>
        </p:spPr>
        <p:txBody>
          <a:bodyPr wrap="square" lIns="0" tIns="0" rIns="0" bIns="0" rtlCol="0"/>
          <a:lstStyle/>
          <a:p>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4" name="object 4"/>
          <p:cNvSpPr/>
          <p:nvPr/>
        </p:nvSpPr>
        <p:spPr>
          <a:xfrm>
            <a:off x="733579" y="3596388"/>
            <a:ext cx="1722338" cy="232128"/>
          </a:xfrm>
          <a:custGeom>
            <a:avLst/>
            <a:gdLst/>
            <a:ahLst/>
            <a:cxnLst/>
            <a:rect l="l" t="t" r="r" b="b"/>
            <a:pathLst>
              <a:path w="1361439" h="279400">
                <a:moveTo>
                  <a:pt x="1361351" y="279400"/>
                </a:moveTo>
                <a:lnTo>
                  <a:pt x="0" y="279400"/>
                </a:lnTo>
                <a:lnTo>
                  <a:pt x="0" y="0"/>
                </a:lnTo>
                <a:lnTo>
                  <a:pt x="1361351" y="0"/>
                </a:lnTo>
                <a:lnTo>
                  <a:pt x="1361351" y="279400"/>
                </a:lnTo>
                <a:close/>
              </a:path>
            </a:pathLst>
          </a:custGeom>
          <a:ln w="12700">
            <a:solidFill>
              <a:srgbClr val="DC0032"/>
            </a:solidFill>
          </a:ln>
        </p:spPr>
        <p:txBody>
          <a:bodyPr wrap="square" lIns="0" tIns="0" rIns="0" bIns="0" rtlCol="0"/>
          <a:lstStyle/>
          <a:p>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5" name="object 5"/>
          <p:cNvSpPr/>
          <p:nvPr/>
        </p:nvSpPr>
        <p:spPr>
          <a:xfrm>
            <a:off x="4796224" y="4867906"/>
            <a:ext cx="3269106" cy="232128"/>
          </a:xfrm>
          <a:custGeom>
            <a:avLst/>
            <a:gdLst/>
            <a:ahLst/>
            <a:cxnLst/>
            <a:rect l="l" t="t" r="r" b="b"/>
            <a:pathLst>
              <a:path w="3057525" h="279400">
                <a:moveTo>
                  <a:pt x="3057321" y="279400"/>
                </a:moveTo>
                <a:lnTo>
                  <a:pt x="0" y="279400"/>
                </a:lnTo>
                <a:lnTo>
                  <a:pt x="0" y="0"/>
                </a:lnTo>
                <a:lnTo>
                  <a:pt x="3057321" y="0"/>
                </a:lnTo>
                <a:lnTo>
                  <a:pt x="3057321" y="279400"/>
                </a:lnTo>
                <a:close/>
              </a:path>
            </a:pathLst>
          </a:custGeom>
          <a:ln w="12700">
            <a:solidFill>
              <a:srgbClr val="DC0032"/>
            </a:solidFill>
          </a:ln>
        </p:spPr>
        <p:txBody>
          <a:bodyPr wrap="square" lIns="0" tIns="0" rIns="0" bIns="0" rtlCol="0"/>
          <a:lstStyle/>
          <a:p>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5" name="object 6"/>
          <p:cNvSpPr txBox="1"/>
          <p:nvPr/>
        </p:nvSpPr>
        <p:spPr>
          <a:xfrm>
            <a:off x="709676" y="3285497"/>
            <a:ext cx="7714800" cy="1110177"/>
          </a:xfrm>
          <a:prstGeom prst="rect">
            <a:avLst/>
          </a:prstGeom>
        </p:spPr>
        <p:txBody>
          <a:bodyPr vert="horz" wrap="square" lIns="90000" tIns="46800" rIns="90000" bIns="46800" rtlCol="0">
            <a:spAutoFit/>
          </a:bodyPr>
          <a:lstStyle/>
          <a:p>
            <a:pPr algn="just">
              <a:lnSpc>
                <a:spcPct val="110000"/>
              </a:lnSpc>
            </a:pPr>
            <a:r>
              <a:rPr lang="en-US" sz="1500" dirty="0">
                <a:solidFill>
                  <a:srgbClr val="221815"/>
                </a:solidFill>
                <a:latin typeface="Verdana" panose="020B0604030504040204" pitchFamily="34" charset="0"/>
                <a:ea typeface="Verdana" panose="020B0604030504040204" pitchFamily="34" charset="0"/>
                <a:cs typeface="Verdana" panose="020B0604030504040204" pitchFamily="34" charset="0"/>
              </a:rPr>
              <a:t>Sensors used for Automated Driving (AD) and Advanced Driver Assistance Systems (ADAS) offer opportunities to improve fuel economy. In this paper, we examine the possibility of additional requirements to achieve fuel efficient   driving.</a:t>
            </a:r>
          </a:p>
        </p:txBody>
      </p:sp>
      <p:sp>
        <p:nvSpPr>
          <p:cNvPr id="16" name="object 6"/>
          <p:cNvSpPr txBox="1"/>
          <p:nvPr/>
        </p:nvSpPr>
        <p:spPr>
          <a:xfrm>
            <a:off x="714600" y="4826912"/>
            <a:ext cx="7714800" cy="602345"/>
          </a:xfrm>
          <a:prstGeom prst="rect">
            <a:avLst/>
          </a:prstGeom>
        </p:spPr>
        <p:txBody>
          <a:bodyPr vert="horz" wrap="square" lIns="90000" tIns="46800" rIns="90000" bIns="46800" rtlCol="0">
            <a:spAutoFit/>
          </a:bodyPr>
          <a:lstStyle/>
          <a:p>
            <a:pPr algn="just">
              <a:lnSpc>
                <a:spcPct val="110000"/>
              </a:lnSpc>
            </a:pPr>
            <a:r>
              <a:rPr lang="en-US" sz="1500" dirty="0">
                <a:solidFill>
                  <a:srgbClr val="221815"/>
                </a:solidFill>
                <a:latin typeface="Verdana" panose="020B0604030504040204" pitchFamily="34" charset="0"/>
                <a:ea typeface="Verdana" panose="020B0604030504040204" pitchFamily="34" charset="0"/>
                <a:cs typeface="Verdana" panose="020B0604030504040204" pitchFamily="34" charset="0"/>
              </a:rPr>
              <a:t>This work discusses requirements for Multi-channel Operation (MCO) in European  C-ITS, and presents multiple concepts required to support MCO.</a:t>
            </a:r>
          </a:p>
        </p:txBody>
      </p:sp>
      <p:sp>
        <p:nvSpPr>
          <p:cNvPr id="17" name="テキスト ボックス 16"/>
          <p:cNvSpPr txBox="1"/>
          <p:nvPr/>
        </p:nvSpPr>
        <p:spPr>
          <a:xfrm>
            <a:off x="752326" y="2831212"/>
            <a:ext cx="1066318" cy="363176"/>
          </a:xfrm>
          <a:prstGeom prst="rect">
            <a:avLst/>
          </a:prstGeom>
          <a:noFill/>
        </p:spPr>
        <p:txBody>
          <a:bodyPr wrap="none" rtlCol="0">
            <a:spAutoFit/>
          </a:bodyPr>
          <a:lstStyle/>
          <a:p>
            <a:pPr>
              <a:lnSpc>
                <a:spcPct val="110000"/>
              </a:lnSpc>
            </a:pPr>
            <a:r>
              <a:rPr kumimoji="1" lang="en-US" altLang="ja-JP" sz="1600" dirty="0">
                <a:latin typeface="Verdana" panose="020B0604030504040204" pitchFamily="34" charset="0"/>
                <a:ea typeface="Verdana" panose="020B0604030504040204" pitchFamily="34" charset="0"/>
                <a:cs typeface="Verdana" panose="020B0604030504040204" pitchFamily="34" charset="0"/>
              </a:rPr>
              <a:t>Example</a:t>
            </a:r>
            <a:endParaRPr kumimoji="1" lang="ja-JP" altLang="en-US" sz="1600" dirty="0">
              <a:latin typeface="Verdana" panose="020B0604030504040204" pitchFamily="34" charset="0"/>
              <a:cs typeface="Verdana" panose="020B0604030504040204" pitchFamily="34" charset="0"/>
            </a:endParaRPr>
          </a:p>
        </p:txBody>
      </p:sp>
      <p:sp>
        <p:nvSpPr>
          <p:cNvPr id="19" name="object 3"/>
          <p:cNvSpPr txBox="1"/>
          <p:nvPr/>
        </p:nvSpPr>
        <p:spPr>
          <a:xfrm>
            <a:off x="690707" y="1701902"/>
            <a:ext cx="7935975" cy="1010149"/>
          </a:xfrm>
          <a:prstGeom prst="rect">
            <a:avLst/>
          </a:prstGeom>
        </p:spPr>
        <p:txBody>
          <a:bodyPr vert="horz" wrap="square" lIns="90000" tIns="46800" rIns="90000" bIns="46800" rtlCol="0">
            <a:spAutoFit/>
          </a:bodyPr>
          <a:lstStyle/>
          <a:p>
            <a:pPr>
              <a:lnSpc>
                <a:spcPct val="110000"/>
              </a:lnSpc>
              <a:spcAft>
                <a:spcPts val="600"/>
              </a:spcAft>
            </a:pPr>
            <a:r>
              <a:rPr lang="ja-JP" altLang="en-US" sz="1500" dirty="0">
                <a:solidFill>
                  <a:srgbClr val="010000"/>
                </a:solidFill>
                <a:cs typeface="Verdana" panose="020B0604030504040204" pitchFamily="34" charset="0"/>
              </a:rPr>
              <a:t>＊ </a:t>
            </a:r>
            <a:r>
              <a:rPr lang="en-US" altLang="ja-JP" sz="1500" dirty="0">
                <a:solidFill>
                  <a:srgbClr val="010000"/>
                </a:solidFill>
                <a:ea typeface="Verdana" panose="020B0604030504040204" pitchFamily="34" charset="0"/>
                <a:cs typeface="Verdana" panose="020B0604030504040204" pitchFamily="34" charset="0"/>
              </a:rPr>
              <a:t>Abbreviation (such as </a:t>
            </a:r>
            <a:r>
              <a:rPr lang="en-US" altLang="ja-JP" sz="1500" spc="-5" dirty="0">
                <a:solidFill>
                  <a:srgbClr val="010000"/>
                </a:solidFill>
                <a:ea typeface="Verdana" panose="020B0604030504040204" pitchFamily="34" charset="0"/>
                <a:cs typeface="Verdana" panose="020B0604030504040204" pitchFamily="34" charset="0"/>
              </a:rPr>
              <a:t>ADAS): Describe the English official name and describe </a:t>
            </a:r>
          </a:p>
          <a:p>
            <a:pPr>
              <a:lnSpc>
                <a:spcPct val="110000"/>
              </a:lnSpc>
              <a:spcAft>
                <a:spcPts val="600"/>
              </a:spcAft>
            </a:pPr>
            <a:r>
              <a:rPr lang="en-US" altLang="ja-JP" sz="1500" spc="-5" dirty="0">
                <a:solidFill>
                  <a:srgbClr val="010000"/>
                </a:solidFill>
                <a:ea typeface="Verdana" panose="020B0604030504040204" pitchFamily="34" charset="0"/>
                <a:cs typeface="Verdana" panose="020B0604030504040204" pitchFamily="34" charset="0"/>
              </a:rPr>
              <a:t>			</a:t>
            </a:r>
            <a:r>
              <a:rPr lang="ja-JP" altLang="en-US" sz="1500" spc="-5" dirty="0">
                <a:solidFill>
                  <a:srgbClr val="010000"/>
                </a:solidFill>
                <a:cs typeface="Verdana" panose="020B0604030504040204" pitchFamily="34" charset="0"/>
              </a:rPr>
              <a:t>     </a:t>
            </a:r>
            <a:r>
              <a:rPr lang="en-US" altLang="ja-JP" sz="1500" spc="-5" dirty="0">
                <a:solidFill>
                  <a:srgbClr val="010000"/>
                </a:solidFill>
                <a:ea typeface="Verdana" panose="020B0604030504040204" pitchFamily="34" charset="0"/>
                <a:cs typeface="Verdana" panose="020B0604030504040204" pitchFamily="34" charset="0"/>
              </a:rPr>
              <a:t>the abbreviation in parentheses.</a:t>
            </a:r>
            <a:r>
              <a:rPr lang="ja-JP" altLang="en-US" sz="1500" dirty="0">
                <a:solidFill>
                  <a:srgbClr val="010000"/>
                </a:solidFill>
                <a:cs typeface="Verdana" panose="020B0604030504040204" pitchFamily="34" charset="0"/>
              </a:rPr>
              <a:t> </a:t>
            </a:r>
            <a:endParaRPr lang="en-US" altLang="ja-JP" sz="1500" dirty="0">
              <a:solidFill>
                <a:srgbClr val="010000"/>
              </a:solidFill>
              <a:ea typeface="Verdana" panose="020B0604030504040204" pitchFamily="34" charset="0"/>
              <a:cs typeface="Verdana" panose="020B0604030504040204" pitchFamily="34" charset="0"/>
            </a:endParaRPr>
          </a:p>
          <a:p>
            <a:pPr>
              <a:lnSpc>
                <a:spcPct val="110000"/>
              </a:lnSpc>
              <a:spcAft>
                <a:spcPts val="600"/>
              </a:spcAft>
            </a:pPr>
            <a:r>
              <a:rPr lang="en-US" altLang="ja-JP" sz="1500" dirty="0">
                <a:solidFill>
                  <a:srgbClr val="010000"/>
                </a:solidFill>
                <a:ea typeface="Verdana" panose="020B0604030504040204" pitchFamily="34" charset="0"/>
                <a:cs typeface="Verdana" panose="020B0604030504040204" pitchFamily="34" charset="0"/>
              </a:rPr>
              <a:t>			</a:t>
            </a:r>
            <a:r>
              <a:rPr lang="ja-JP" altLang="en-US" sz="1500" dirty="0">
                <a:solidFill>
                  <a:srgbClr val="010000"/>
                </a:solidFill>
                <a:cs typeface="Verdana" panose="020B0604030504040204" pitchFamily="34" charset="0"/>
              </a:rPr>
              <a:t>     </a:t>
            </a:r>
            <a:r>
              <a:rPr lang="en-US" altLang="ja-JP" sz="1500" dirty="0">
                <a:solidFill>
                  <a:srgbClr val="010000"/>
                </a:solidFill>
                <a:ea typeface="Verdana" panose="020B0604030504040204" pitchFamily="34" charset="0"/>
                <a:cs typeface="Verdana" panose="020B0604030504040204" pitchFamily="34" charset="0"/>
              </a:rPr>
              <a:t>Use the abbreviation from then on.</a:t>
            </a:r>
            <a:endParaRPr lang="ja-JP" altLang="en-US" sz="1500" dirty="0">
              <a:solidFill>
                <a:srgbClr val="010000"/>
              </a:solidFill>
              <a:cs typeface="Verdana" panose="020B0604030504040204" pitchFamily="34" charset="0"/>
            </a:endParaRPr>
          </a:p>
        </p:txBody>
      </p:sp>
      <p:sp>
        <p:nvSpPr>
          <p:cNvPr id="20" name="object 3"/>
          <p:cNvSpPr/>
          <p:nvPr/>
        </p:nvSpPr>
        <p:spPr>
          <a:xfrm>
            <a:off x="5560695" y="3340237"/>
            <a:ext cx="2817495" cy="232128"/>
          </a:xfrm>
          <a:custGeom>
            <a:avLst/>
            <a:gdLst/>
            <a:ahLst/>
            <a:cxnLst/>
            <a:rect l="l" t="t" r="r" b="b"/>
            <a:pathLst>
              <a:path w="6280150" h="279400">
                <a:moveTo>
                  <a:pt x="6279565" y="279400"/>
                </a:moveTo>
                <a:lnTo>
                  <a:pt x="0" y="279400"/>
                </a:lnTo>
                <a:lnTo>
                  <a:pt x="0" y="0"/>
                </a:lnTo>
                <a:lnTo>
                  <a:pt x="6279565" y="0"/>
                </a:lnTo>
                <a:lnTo>
                  <a:pt x="6279565" y="279400"/>
                </a:lnTo>
                <a:close/>
              </a:path>
            </a:pathLst>
          </a:custGeom>
          <a:ln w="12700">
            <a:solidFill>
              <a:srgbClr val="DC0032"/>
            </a:solidFill>
          </a:ln>
        </p:spPr>
        <p:txBody>
          <a:bodyPr wrap="square" lIns="0" tIns="0" rIns="0" bIns="0" rtlCol="0"/>
          <a:lstStyle/>
          <a:p>
            <a:endParaRPr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3373" y="1573349"/>
            <a:ext cx="2231380" cy="1675859"/>
          </a:xfrm>
          <a:prstGeom prst="rect">
            <a:avLst/>
          </a:prstGeom>
          <a:ln w="3175">
            <a:solidFill>
              <a:schemeClr val="bg1">
                <a:lumMod val="50000"/>
              </a:schemeClr>
            </a:solidFill>
          </a:ln>
        </p:spPr>
      </p:pic>
      <p:pic>
        <p:nvPicPr>
          <p:cNvPr id="34" name="図 3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8448" y="1573349"/>
            <a:ext cx="2231379" cy="1675859"/>
          </a:xfrm>
          <a:prstGeom prst="rect">
            <a:avLst/>
          </a:prstGeom>
          <a:ln w="3175">
            <a:solidFill>
              <a:schemeClr val="bg1">
                <a:lumMod val="50000"/>
              </a:schemeClr>
            </a:solidFill>
          </a:ln>
        </p:spPr>
      </p:pic>
      <p:pic>
        <p:nvPicPr>
          <p:cNvPr id="35" name="図 3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3522" y="1573349"/>
            <a:ext cx="2231380" cy="1675859"/>
          </a:xfrm>
          <a:prstGeom prst="rect">
            <a:avLst/>
          </a:prstGeom>
          <a:ln w="3175">
            <a:solidFill>
              <a:schemeClr val="bg1">
                <a:lumMod val="50000"/>
              </a:schemeClr>
            </a:solidFill>
          </a:ln>
        </p:spPr>
      </p:pic>
      <p:pic>
        <p:nvPicPr>
          <p:cNvPr id="36" name="図 3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03373" y="3743005"/>
            <a:ext cx="2231380" cy="1675859"/>
          </a:xfrm>
          <a:prstGeom prst="rect">
            <a:avLst/>
          </a:prstGeom>
          <a:ln w="3175">
            <a:solidFill>
              <a:schemeClr val="bg1">
                <a:lumMod val="50000"/>
              </a:schemeClr>
            </a:solidFill>
          </a:ln>
        </p:spPr>
      </p:pic>
      <p:pic>
        <p:nvPicPr>
          <p:cNvPr id="37" name="図 3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08448" y="3743005"/>
            <a:ext cx="2231380" cy="1675859"/>
          </a:xfrm>
          <a:prstGeom prst="rect">
            <a:avLst/>
          </a:prstGeom>
          <a:ln w="3175">
            <a:solidFill>
              <a:schemeClr val="bg1">
                <a:lumMod val="50000"/>
              </a:schemeClr>
            </a:solidFill>
          </a:ln>
        </p:spPr>
      </p:pic>
      <p:pic>
        <p:nvPicPr>
          <p:cNvPr id="38" name="図 3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3522" y="3743005"/>
            <a:ext cx="2231379" cy="1675859"/>
          </a:xfrm>
          <a:prstGeom prst="rect">
            <a:avLst/>
          </a:prstGeom>
          <a:ln w="3175">
            <a:solidFill>
              <a:schemeClr val="bg1">
                <a:lumMod val="50000"/>
              </a:schemeClr>
            </a:solidFill>
          </a:ln>
        </p:spPr>
      </p:pic>
      <p:sp>
        <p:nvSpPr>
          <p:cNvPr id="4" name="タイトル 3"/>
          <p:cNvSpPr>
            <a:spLocks noGrp="1"/>
          </p:cNvSpPr>
          <p:nvPr>
            <p:ph type="title"/>
          </p:nvPr>
        </p:nvSpPr>
        <p:spPr/>
        <p:txBody>
          <a:bodyPr rIns="1440000" anchor="t" anchorCtr="0"/>
          <a:lstStyle/>
          <a:p>
            <a:r>
              <a:rPr lang="en-US" altLang="ja-JP" dirty="0">
                <a:solidFill>
                  <a:srgbClr val="010000"/>
                </a:solidFill>
              </a:rPr>
              <a:t>2-13</a:t>
            </a:r>
            <a:r>
              <a:rPr lang="ja-JP" altLang="en-US" dirty="0">
                <a:solidFill>
                  <a:srgbClr val="010000"/>
                </a:solidFill>
              </a:rPr>
              <a:t> </a:t>
            </a:r>
            <a:r>
              <a:rPr lang="en-US" altLang="ja-JP" dirty="0">
                <a:solidFill>
                  <a:srgbClr val="010000"/>
                </a:solidFill>
              </a:rPr>
              <a:t>Layout NG of the text page</a:t>
            </a:r>
            <a:endParaRPr kumimoji="1" lang="ja-JP" altLang="en-US" dirty="0"/>
          </a:p>
        </p:txBody>
      </p:sp>
      <p:sp>
        <p:nvSpPr>
          <p:cNvPr id="3" name="スライド番号プレースホルダー 2"/>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24 </a:t>
            </a:r>
            <a:endParaRPr lang="ja-JP" altLang="en-US" dirty="0">
              <a:latin typeface="Verdana" panose="020B0604030504040204" pitchFamily="34" charset="0"/>
              <a:cs typeface="Verdana" panose="020B0604030504040204" pitchFamily="34" charset="0"/>
            </a:endParaRPr>
          </a:p>
        </p:txBody>
      </p:sp>
      <p:sp>
        <p:nvSpPr>
          <p:cNvPr id="2" name="Content Placeholder 1"/>
          <p:cNvSpPr>
            <a:spLocks noGrp="1"/>
          </p:cNvSpPr>
          <p:nvPr>
            <p:ph sz="quarter" idx="4294967295"/>
          </p:nvPr>
        </p:nvSpPr>
        <p:spPr>
          <a:xfrm>
            <a:off x="0" y="947738"/>
            <a:ext cx="9144000" cy="4914900"/>
          </a:xfrm>
        </p:spPr>
        <p:txBody>
          <a:bodyPr/>
          <a:lstStyle/>
          <a:p>
            <a:r>
              <a:rPr lang="en-US" dirty="0"/>
              <a:t>You may not change text pages as shown below.</a:t>
            </a:r>
          </a:p>
        </p:txBody>
      </p:sp>
      <p:sp>
        <p:nvSpPr>
          <p:cNvPr id="74" name="object 3"/>
          <p:cNvSpPr txBox="1"/>
          <p:nvPr/>
        </p:nvSpPr>
        <p:spPr>
          <a:xfrm>
            <a:off x="812850" y="3261237"/>
            <a:ext cx="2466358" cy="229936"/>
          </a:xfrm>
          <a:prstGeom prst="rect">
            <a:avLst/>
          </a:prstGeom>
          <a:ln>
            <a:noFill/>
          </a:ln>
        </p:spPr>
        <p:txBody>
          <a:bodyPr vert="horz" wrap="none" lIns="90000" tIns="46800" rIns="90000" bIns="46800" rtlCol="0" anchor="t" anchorCtr="1">
            <a:spAutoFit/>
          </a:bodyPr>
          <a:lstStyle>
            <a:defPPr>
              <a:defRPr lang="ja-JP"/>
            </a:defPPr>
            <a:lvl1pPr marL="12700" marR="5080" algn="ctr">
              <a:lnSpc>
                <a:spcPct val="143700"/>
              </a:lnSpc>
              <a:defRPr sz="1350" spc="-5">
                <a:latin typeface="Meiryo UI"/>
                <a:cs typeface="Meiryo UI"/>
              </a:defRPr>
            </a:lvl1pPr>
          </a:lstStyle>
          <a:p>
            <a:pPr algn="l">
              <a:lnSpc>
                <a:spcPct val="110000"/>
              </a:lnSpc>
            </a:pPr>
            <a:r>
              <a:rPr lang="en-US" altLang="ja-JP" sz="800" spc="0" dirty="0">
                <a:latin typeface="Verdana" panose="020B0604030504040204" pitchFamily="34" charset="0"/>
                <a:ea typeface="Verdana" panose="020B0604030504040204" pitchFamily="34" charset="0"/>
                <a:cs typeface="Verdana" panose="020B0604030504040204" pitchFamily="34" charset="0"/>
              </a:rPr>
              <a:t>Do not place information on the title footer.</a:t>
            </a:r>
            <a:endParaRPr sz="800" spc="0" dirty="0">
              <a:latin typeface="Verdana" panose="020B0604030504040204" pitchFamily="34" charset="0"/>
              <a:ea typeface="Verdana" panose="020B0604030504040204" pitchFamily="34" charset="0"/>
              <a:cs typeface="Verdana" panose="020B0604030504040204" pitchFamily="34" charset="0"/>
            </a:endParaRPr>
          </a:p>
        </p:txBody>
      </p:sp>
      <p:sp>
        <p:nvSpPr>
          <p:cNvPr id="75" name="object 4"/>
          <p:cNvSpPr txBox="1"/>
          <p:nvPr/>
        </p:nvSpPr>
        <p:spPr>
          <a:xfrm>
            <a:off x="823239" y="5432707"/>
            <a:ext cx="2321664" cy="365357"/>
          </a:xfrm>
          <a:prstGeom prst="rect">
            <a:avLst/>
          </a:prstGeom>
          <a:ln>
            <a:noFill/>
          </a:ln>
        </p:spPr>
        <p:txBody>
          <a:bodyPr vert="horz" wrap="square" lIns="90000" tIns="46800" rIns="90000" bIns="46800" rtlCol="0" anchor="t" anchorCtr="0">
            <a:spAutoFit/>
          </a:bodyPr>
          <a:lstStyle>
            <a:defPPr>
              <a:defRPr lang="ja-JP"/>
            </a:defPPr>
            <a:lvl1pPr marL="12700" marR="5080" algn="ctr">
              <a:lnSpc>
                <a:spcPct val="143700"/>
              </a:lnSpc>
              <a:defRPr sz="1350" spc="-5">
                <a:latin typeface="Meiryo UI"/>
                <a:cs typeface="Meiryo UI"/>
              </a:defRPr>
            </a:lvl1pPr>
          </a:lstStyle>
          <a:p>
            <a:pPr algn="l">
              <a:lnSpc>
                <a:spcPct val="110000"/>
              </a:lnSpc>
            </a:pPr>
            <a:r>
              <a:rPr lang="en-US" altLang="ja-JP" sz="800" spc="0" dirty="0">
                <a:latin typeface="Verdana" panose="020B0604030504040204" pitchFamily="34" charset="0"/>
                <a:ea typeface="Verdana" panose="020B0604030504040204" pitchFamily="34" charset="0"/>
                <a:cs typeface="Verdana" panose="020B0604030504040204" pitchFamily="34" charset="0"/>
              </a:rPr>
              <a:t>Do not change the character position </a:t>
            </a:r>
          </a:p>
          <a:p>
            <a:pPr algn="l">
              <a:lnSpc>
                <a:spcPct val="110000"/>
              </a:lnSpc>
            </a:pPr>
            <a:r>
              <a:rPr lang="en-US" altLang="ja-JP" sz="800" spc="0" dirty="0">
                <a:latin typeface="Verdana" panose="020B0604030504040204" pitchFamily="34" charset="0"/>
                <a:ea typeface="Verdana" panose="020B0604030504040204" pitchFamily="34" charset="0"/>
                <a:cs typeface="Verdana" panose="020B0604030504040204" pitchFamily="34" charset="0"/>
              </a:rPr>
              <a:t>of the title footer.</a:t>
            </a:r>
            <a:endParaRPr sz="800" spc="0" dirty="0">
              <a:latin typeface="Verdana" panose="020B0604030504040204" pitchFamily="34" charset="0"/>
              <a:ea typeface="Verdana" panose="020B0604030504040204" pitchFamily="34" charset="0"/>
              <a:cs typeface="Verdana" panose="020B0604030504040204" pitchFamily="34" charset="0"/>
            </a:endParaRPr>
          </a:p>
        </p:txBody>
      </p:sp>
      <p:sp>
        <p:nvSpPr>
          <p:cNvPr id="76" name="object 5"/>
          <p:cNvSpPr txBox="1"/>
          <p:nvPr/>
        </p:nvSpPr>
        <p:spPr>
          <a:xfrm>
            <a:off x="3404863" y="3261237"/>
            <a:ext cx="2588186" cy="229936"/>
          </a:xfrm>
          <a:prstGeom prst="rect">
            <a:avLst/>
          </a:prstGeom>
          <a:ln>
            <a:noFill/>
          </a:ln>
        </p:spPr>
        <p:txBody>
          <a:bodyPr vert="horz" wrap="none" lIns="90000" tIns="46800" rIns="90000" bIns="46800" rtlCol="0" anchor="t" anchorCtr="1">
            <a:spAutoFit/>
          </a:bodyPr>
          <a:lstStyle>
            <a:defPPr>
              <a:defRPr lang="ja-JP"/>
            </a:defPPr>
            <a:lvl1pPr marL="12700" marR="5080" algn="ctr">
              <a:lnSpc>
                <a:spcPct val="143700"/>
              </a:lnSpc>
              <a:defRPr sz="1350" spc="-5">
                <a:latin typeface="Meiryo UI"/>
                <a:cs typeface="Meiryo UI"/>
              </a:defRPr>
            </a:lvl1pPr>
          </a:lstStyle>
          <a:p>
            <a:pPr algn="l">
              <a:lnSpc>
                <a:spcPct val="110000"/>
              </a:lnSpc>
            </a:pPr>
            <a:r>
              <a:rPr lang="en-US" altLang="ja-JP" sz="800" spc="0" dirty="0">
                <a:latin typeface="Verdana" panose="020B0604030504040204" pitchFamily="34" charset="0"/>
                <a:ea typeface="Verdana" panose="020B0604030504040204" pitchFamily="34" charset="0"/>
                <a:cs typeface="Verdana" panose="020B0604030504040204" pitchFamily="34" charset="0"/>
              </a:rPr>
              <a:t>Do not change the font size of the title footer.</a:t>
            </a:r>
            <a:endParaRPr sz="800" spc="0" dirty="0">
              <a:latin typeface="Verdana" panose="020B0604030504040204" pitchFamily="34" charset="0"/>
              <a:ea typeface="Verdana" panose="020B0604030504040204" pitchFamily="34" charset="0"/>
              <a:cs typeface="Verdana" panose="020B0604030504040204" pitchFamily="34" charset="0"/>
            </a:endParaRPr>
          </a:p>
        </p:txBody>
      </p:sp>
      <p:sp>
        <p:nvSpPr>
          <p:cNvPr id="77" name="object 6"/>
          <p:cNvSpPr txBox="1"/>
          <p:nvPr/>
        </p:nvSpPr>
        <p:spPr>
          <a:xfrm>
            <a:off x="3404863" y="5432707"/>
            <a:ext cx="2349339" cy="229936"/>
          </a:xfrm>
          <a:prstGeom prst="rect">
            <a:avLst/>
          </a:prstGeom>
          <a:ln>
            <a:noFill/>
          </a:ln>
        </p:spPr>
        <p:txBody>
          <a:bodyPr vert="horz" wrap="none" lIns="90000" tIns="46800" rIns="90000" bIns="46800" rtlCol="0" anchor="t" anchorCtr="1">
            <a:spAutoFit/>
          </a:bodyPr>
          <a:lstStyle>
            <a:defPPr>
              <a:defRPr lang="ja-JP"/>
            </a:defPPr>
            <a:lvl1pPr marL="12700" marR="5080" algn="ctr">
              <a:lnSpc>
                <a:spcPct val="143700"/>
              </a:lnSpc>
              <a:defRPr sz="1350" spc="-5">
                <a:latin typeface="Meiryo UI"/>
                <a:cs typeface="Meiryo UI"/>
              </a:defRPr>
            </a:lvl1pPr>
          </a:lstStyle>
          <a:p>
            <a:pPr algn="l">
              <a:lnSpc>
                <a:spcPct val="110000"/>
              </a:lnSpc>
            </a:pPr>
            <a:r>
              <a:rPr lang="en-US" altLang="ja-JP" sz="800" spc="0" dirty="0">
                <a:latin typeface="Verdana" panose="020B0604030504040204" pitchFamily="34" charset="0"/>
                <a:ea typeface="Verdana" panose="020B0604030504040204" pitchFamily="34" charset="0"/>
                <a:cs typeface="Verdana" panose="020B0604030504040204" pitchFamily="34" charset="0"/>
              </a:rPr>
              <a:t>Do not lay out texts beyond the text box.</a:t>
            </a:r>
            <a:endParaRPr sz="800" spc="0" dirty="0">
              <a:latin typeface="Verdana" panose="020B0604030504040204" pitchFamily="34" charset="0"/>
              <a:ea typeface="Verdana" panose="020B0604030504040204" pitchFamily="34" charset="0"/>
              <a:cs typeface="Verdana" panose="020B0604030504040204" pitchFamily="34" charset="0"/>
            </a:endParaRPr>
          </a:p>
        </p:txBody>
      </p:sp>
      <p:sp>
        <p:nvSpPr>
          <p:cNvPr id="78" name="object 7"/>
          <p:cNvSpPr txBox="1"/>
          <p:nvPr/>
        </p:nvSpPr>
        <p:spPr>
          <a:xfrm>
            <a:off x="6029304" y="3261237"/>
            <a:ext cx="2399031" cy="229936"/>
          </a:xfrm>
          <a:prstGeom prst="rect">
            <a:avLst/>
          </a:prstGeom>
          <a:ln>
            <a:noFill/>
          </a:ln>
        </p:spPr>
        <p:txBody>
          <a:bodyPr vert="horz" wrap="none" lIns="90000" tIns="46800" rIns="90000" bIns="46800" rtlCol="0" anchor="t" anchorCtr="1">
            <a:spAutoFit/>
          </a:bodyPr>
          <a:lstStyle>
            <a:defPPr>
              <a:defRPr lang="ja-JP"/>
            </a:defPPr>
            <a:lvl1pPr marL="12700" marR="5080" algn="ctr">
              <a:lnSpc>
                <a:spcPct val="143700"/>
              </a:lnSpc>
              <a:defRPr sz="1350" spc="-5">
                <a:latin typeface="Meiryo UI"/>
                <a:cs typeface="Meiryo UI"/>
              </a:defRPr>
            </a:lvl1pPr>
          </a:lstStyle>
          <a:p>
            <a:pPr algn="l">
              <a:lnSpc>
                <a:spcPct val="110000"/>
              </a:lnSpc>
            </a:pPr>
            <a:r>
              <a:rPr lang="en-US" altLang="ja-JP" sz="800" spc="0" dirty="0">
                <a:latin typeface="Verdana" panose="020B0604030504040204" pitchFamily="34" charset="0"/>
                <a:ea typeface="Verdana" panose="020B0604030504040204" pitchFamily="34" charset="0"/>
                <a:cs typeface="Verdana" panose="020B0604030504040204" pitchFamily="34" charset="0"/>
              </a:rPr>
              <a:t>Do not change the color of the title footer.</a:t>
            </a:r>
            <a:endParaRPr sz="800" spc="0" dirty="0">
              <a:latin typeface="Verdana" panose="020B0604030504040204" pitchFamily="34" charset="0"/>
              <a:ea typeface="Verdana" panose="020B0604030504040204" pitchFamily="34" charset="0"/>
              <a:cs typeface="Verdana" panose="020B0604030504040204" pitchFamily="34" charset="0"/>
            </a:endParaRPr>
          </a:p>
        </p:txBody>
      </p:sp>
      <p:sp>
        <p:nvSpPr>
          <p:cNvPr id="79" name="object 9"/>
          <p:cNvSpPr txBox="1"/>
          <p:nvPr/>
        </p:nvSpPr>
        <p:spPr>
          <a:xfrm>
            <a:off x="6029304" y="5432707"/>
            <a:ext cx="2006296" cy="229936"/>
          </a:xfrm>
          <a:prstGeom prst="rect">
            <a:avLst/>
          </a:prstGeom>
          <a:ln>
            <a:noFill/>
          </a:ln>
        </p:spPr>
        <p:txBody>
          <a:bodyPr vert="horz" wrap="none" lIns="90000" tIns="46800" rIns="90000" bIns="46800" rtlCol="0" anchor="t" anchorCtr="1">
            <a:spAutoFit/>
          </a:bodyPr>
          <a:lstStyle/>
          <a:p>
            <a:pPr marL="12700" marR="5080">
              <a:lnSpc>
                <a:spcPct val="110000"/>
              </a:lnSpc>
            </a:pPr>
            <a:r>
              <a:rPr lang="en-US" altLang="ja-JP" sz="800" dirty="0">
                <a:latin typeface="Verdana" panose="020B0604030504040204" pitchFamily="34" charset="0"/>
                <a:ea typeface="Verdana" panose="020B0604030504040204" pitchFamily="34" charset="0"/>
                <a:cs typeface="Verdana" panose="020B0604030504040204" pitchFamily="34" charset="0"/>
              </a:rPr>
              <a:t>Do not stuff too much information.</a:t>
            </a:r>
            <a:endParaRPr sz="800" dirty="0">
              <a:latin typeface="Verdana" panose="020B0604030504040204" pitchFamily="34" charset="0"/>
              <a:ea typeface="Verdana" panose="020B0604030504040204" pitchFamily="34" charset="0"/>
              <a:cs typeface="Verdana" panose="020B0604030504040204" pitchFamily="34" charset="0"/>
            </a:endParaRPr>
          </a:p>
        </p:txBody>
      </p:sp>
      <p:cxnSp>
        <p:nvCxnSpPr>
          <p:cNvPr id="27" name="直線コネクタ 26"/>
          <p:cNvCxnSpPr/>
          <p:nvPr/>
        </p:nvCxnSpPr>
        <p:spPr>
          <a:xfrm flipV="1">
            <a:off x="835025" y="1505735"/>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3423981" y="1505735"/>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6019579" y="1505735"/>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824139" y="3675342"/>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3413095" y="3675342"/>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6008693" y="3675342"/>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10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rIns="1440000" anchor="t" anchorCtr="0"/>
          <a:lstStyle/>
          <a:p>
            <a:r>
              <a:rPr lang="en-US" altLang="ja-JP" dirty="0">
                <a:solidFill>
                  <a:srgbClr val="010000"/>
                </a:solidFill>
                <a:latin typeface="Verdana" panose="020B0604030504040204" pitchFamily="34" charset="0"/>
                <a:ea typeface="Verdana" panose="020B0604030504040204" pitchFamily="34" charset="0"/>
                <a:cs typeface="Verdana" panose="020B0604030504040204" pitchFamily="34" charset="0"/>
              </a:rPr>
              <a:t>2-13</a:t>
            </a:r>
            <a:r>
              <a:rPr lang="ja-JP" altLang="en-US" dirty="0">
                <a:solidFill>
                  <a:srgbClr val="010000"/>
                </a:solidFill>
                <a:latin typeface="Verdana" panose="020B0604030504040204" pitchFamily="34" charset="0"/>
                <a:cs typeface="Verdana" panose="020B0604030504040204" pitchFamily="34" charset="0"/>
              </a:rPr>
              <a:t> </a:t>
            </a:r>
            <a:r>
              <a:rPr lang="en-US" altLang="ja-JP" dirty="0">
                <a:solidFill>
                  <a:srgbClr val="010000"/>
                </a:solidFill>
                <a:latin typeface="Verdana" panose="020B0604030504040204" pitchFamily="34" charset="0"/>
                <a:ea typeface="Verdana" panose="020B0604030504040204" pitchFamily="34" charset="0"/>
                <a:cs typeface="Verdana" panose="020B0604030504040204" pitchFamily="34" charset="0"/>
              </a:rPr>
              <a:t>Layout NG of the text page</a:t>
            </a:r>
            <a:endParaRPr kumimoji="1" lang="ja-JP" altLang="en-US" dirty="0">
              <a:latin typeface="Verdana" panose="020B0604030504040204" pitchFamily="34" charset="0"/>
              <a:cs typeface="Verdana" panose="020B0604030504040204" pitchFamily="34" charset="0"/>
            </a:endParaRPr>
          </a:p>
        </p:txBody>
      </p:sp>
      <p:sp>
        <p:nvSpPr>
          <p:cNvPr id="3" name="スライド番号プレースホルダー 2"/>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25 </a:t>
            </a:r>
            <a:endParaRPr lang="ja-JP" altLang="en-US" dirty="0">
              <a:latin typeface="Verdana" panose="020B0604030504040204" pitchFamily="34" charset="0"/>
              <a:cs typeface="Verdana" panose="020B0604030504040204" pitchFamily="34" charset="0"/>
            </a:endParaRPr>
          </a:p>
        </p:txBody>
      </p:sp>
      <p:sp>
        <p:nvSpPr>
          <p:cNvPr id="2" name="Content Placeholder 1"/>
          <p:cNvSpPr>
            <a:spLocks noGrp="1"/>
          </p:cNvSpPr>
          <p:nvPr>
            <p:ph sz="quarter" idx="4294967295"/>
          </p:nvPr>
        </p:nvSpPr>
        <p:spPr>
          <a:xfrm>
            <a:off x="0" y="947738"/>
            <a:ext cx="9144000" cy="4914900"/>
          </a:xfrm>
        </p:spPr>
        <p:txBody>
          <a:bodyPr/>
          <a:lstStyle/>
          <a:p>
            <a:r>
              <a:rPr lang="en-US" dirty="0"/>
              <a:t>You may not change text pages as shown below.</a:t>
            </a:r>
          </a:p>
        </p:txBody>
      </p:sp>
      <p:sp>
        <p:nvSpPr>
          <p:cNvPr id="74" name="object 3"/>
          <p:cNvSpPr txBox="1"/>
          <p:nvPr/>
        </p:nvSpPr>
        <p:spPr>
          <a:xfrm>
            <a:off x="805915" y="3259509"/>
            <a:ext cx="2479182" cy="229936"/>
          </a:xfrm>
          <a:prstGeom prst="rect">
            <a:avLst/>
          </a:prstGeom>
          <a:ln>
            <a:noFill/>
          </a:ln>
        </p:spPr>
        <p:txBody>
          <a:bodyPr vert="horz" wrap="none" lIns="90000" tIns="46800" rIns="90000" bIns="46800" rtlCol="0" anchor="t" anchorCtr="1">
            <a:spAutoFit/>
          </a:bodyPr>
          <a:lstStyle>
            <a:defPPr>
              <a:defRPr lang="ja-JP"/>
            </a:defPPr>
            <a:lvl1pPr marL="12700" marR="5080" algn="ctr">
              <a:lnSpc>
                <a:spcPct val="143700"/>
              </a:lnSpc>
              <a:defRPr sz="1350" spc="-5">
                <a:latin typeface="Meiryo UI"/>
                <a:cs typeface="Meiryo UI"/>
              </a:defRPr>
            </a:lvl1pPr>
          </a:lstStyle>
          <a:p>
            <a:pPr algn="l">
              <a:lnSpc>
                <a:spcPct val="110000"/>
              </a:lnSpc>
            </a:pPr>
            <a:r>
              <a:rPr lang="en-US" altLang="ja-JP" sz="800" spc="0" dirty="0">
                <a:latin typeface="Verdana" panose="020B0604030504040204" pitchFamily="34" charset="0"/>
                <a:ea typeface="Verdana" panose="020B0604030504040204" pitchFamily="34" charset="0"/>
                <a:cs typeface="Verdana" panose="020B0604030504040204" pitchFamily="34" charset="0"/>
              </a:rPr>
              <a:t>Do not use other fonts than those specified.</a:t>
            </a:r>
            <a:endParaRPr sz="800" spc="0" dirty="0">
              <a:latin typeface="Verdana" panose="020B0604030504040204" pitchFamily="34" charset="0"/>
              <a:ea typeface="Verdana" panose="020B0604030504040204" pitchFamily="34" charset="0"/>
              <a:cs typeface="Verdana" panose="020B0604030504040204" pitchFamily="34" charset="0"/>
            </a:endParaRPr>
          </a:p>
        </p:txBody>
      </p:sp>
      <p:sp>
        <p:nvSpPr>
          <p:cNvPr id="75" name="object 4"/>
          <p:cNvSpPr txBox="1"/>
          <p:nvPr/>
        </p:nvSpPr>
        <p:spPr>
          <a:xfrm>
            <a:off x="805915" y="5432707"/>
            <a:ext cx="2524066" cy="229936"/>
          </a:xfrm>
          <a:prstGeom prst="rect">
            <a:avLst/>
          </a:prstGeom>
          <a:ln>
            <a:noFill/>
          </a:ln>
        </p:spPr>
        <p:txBody>
          <a:bodyPr vert="horz" wrap="none" lIns="90000" tIns="46800" rIns="90000" bIns="46800" rtlCol="0" anchor="t" anchorCtr="1">
            <a:spAutoFit/>
          </a:bodyPr>
          <a:lstStyle>
            <a:defPPr>
              <a:defRPr lang="ja-JP"/>
            </a:defPPr>
            <a:lvl1pPr marL="12700" marR="5080" algn="ctr">
              <a:lnSpc>
                <a:spcPct val="143700"/>
              </a:lnSpc>
              <a:defRPr sz="1350" spc="-5">
                <a:latin typeface="Meiryo UI"/>
                <a:cs typeface="Meiryo UI"/>
              </a:defRPr>
            </a:lvl1pPr>
          </a:lstStyle>
          <a:p>
            <a:pPr algn="l">
              <a:lnSpc>
                <a:spcPct val="110000"/>
              </a:lnSpc>
            </a:pPr>
            <a:r>
              <a:rPr lang="en-US" altLang="ja-JP" sz="800" spc="0" dirty="0">
                <a:latin typeface="Verdana" panose="020B0604030504040204" pitchFamily="34" charset="0"/>
                <a:ea typeface="Verdana" panose="020B0604030504040204" pitchFamily="34" charset="0"/>
                <a:cs typeface="Verdana" panose="020B0604030504040204" pitchFamily="34" charset="0"/>
              </a:rPr>
              <a:t>Do not use other colors than those specified.</a:t>
            </a:r>
            <a:endParaRPr sz="800" spc="0" dirty="0">
              <a:latin typeface="Verdana" panose="020B0604030504040204" pitchFamily="34" charset="0"/>
              <a:ea typeface="Verdana" panose="020B0604030504040204" pitchFamily="34" charset="0"/>
              <a:cs typeface="Verdana" panose="020B0604030504040204" pitchFamily="34" charset="0"/>
            </a:endParaRPr>
          </a:p>
        </p:txBody>
      </p:sp>
      <p:sp>
        <p:nvSpPr>
          <p:cNvPr id="76" name="object 5"/>
          <p:cNvSpPr txBox="1"/>
          <p:nvPr/>
        </p:nvSpPr>
        <p:spPr>
          <a:xfrm>
            <a:off x="3404527" y="3259509"/>
            <a:ext cx="2713220" cy="229936"/>
          </a:xfrm>
          <a:prstGeom prst="rect">
            <a:avLst/>
          </a:prstGeom>
          <a:ln>
            <a:noFill/>
          </a:ln>
        </p:spPr>
        <p:txBody>
          <a:bodyPr vert="horz" wrap="none" lIns="90000" tIns="46800" rIns="90000" bIns="46800" rtlCol="0" anchor="t" anchorCtr="1">
            <a:spAutoFit/>
          </a:bodyPr>
          <a:lstStyle>
            <a:defPPr>
              <a:defRPr lang="ja-JP"/>
            </a:defPPr>
            <a:lvl1pPr marL="12700" marR="5080" algn="ctr">
              <a:lnSpc>
                <a:spcPct val="143700"/>
              </a:lnSpc>
              <a:defRPr sz="1350" spc="-5">
                <a:latin typeface="Meiryo UI"/>
                <a:cs typeface="Meiryo UI"/>
              </a:defRPr>
            </a:lvl1pPr>
          </a:lstStyle>
          <a:p>
            <a:pPr algn="l">
              <a:lnSpc>
                <a:spcPct val="110000"/>
              </a:lnSpc>
            </a:pPr>
            <a:r>
              <a:rPr lang="en-US" altLang="ja-JP" sz="800" spc="0" dirty="0">
                <a:latin typeface="Verdana" panose="020B0604030504040204" pitchFamily="34" charset="0"/>
                <a:ea typeface="Verdana" panose="020B0604030504040204" pitchFamily="34" charset="0"/>
                <a:cs typeface="Verdana" panose="020B0604030504040204" pitchFamily="34" charset="0"/>
              </a:rPr>
              <a:t>Do not use other font sizes than those specified.</a:t>
            </a:r>
            <a:endParaRPr sz="800" spc="0" dirty="0">
              <a:latin typeface="Verdana" panose="020B0604030504040204" pitchFamily="34" charset="0"/>
              <a:ea typeface="Verdana" panose="020B0604030504040204" pitchFamily="34" charset="0"/>
              <a:cs typeface="Verdana" panose="020B0604030504040204" pitchFamily="34" charset="0"/>
            </a:endParaRPr>
          </a:p>
        </p:txBody>
      </p:sp>
      <p:sp>
        <p:nvSpPr>
          <p:cNvPr id="77" name="object 6"/>
          <p:cNvSpPr txBox="1"/>
          <p:nvPr/>
        </p:nvSpPr>
        <p:spPr>
          <a:xfrm>
            <a:off x="3404527" y="5432707"/>
            <a:ext cx="2355751" cy="229936"/>
          </a:xfrm>
          <a:prstGeom prst="rect">
            <a:avLst/>
          </a:prstGeom>
          <a:ln>
            <a:noFill/>
          </a:ln>
        </p:spPr>
        <p:txBody>
          <a:bodyPr vert="horz" wrap="none" lIns="90000" tIns="46800" rIns="90000" bIns="46800" rtlCol="0" anchor="t" anchorCtr="1">
            <a:spAutoFit/>
          </a:bodyPr>
          <a:lstStyle>
            <a:defPPr>
              <a:defRPr lang="ja-JP"/>
            </a:defPPr>
            <a:lvl1pPr marL="12700" marR="5080" algn="ctr">
              <a:lnSpc>
                <a:spcPct val="143700"/>
              </a:lnSpc>
              <a:defRPr sz="1350" spc="-5">
                <a:latin typeface="Meiryo UI"/>
                <a:cs typeface="Meiryo UI"/>
              </a:defRPr>
            </a:lvl1pPr>
          </a:lstStyle>
          <a:p>
            <a:pPr algn="l">
              <a:lnSpc>
                <a:spcPct val="110000"/>
              </a:lnSpc>
            </a:pPr>
            <a:r>
              <a:rPr lang="en-US" altLang="ja-JP" sz="800" spc="0" dirty="0">
                <a:latin typeface="Verdana" panose="020B0604030504040204" pitchFamily="34" charset="0"/>
                <a:ea typeface="Verdana" panose="020B0604030504040204" pitchFamily="34" charset="0"/>
                <a:cs typeface="Verdana" panose="020B0604030504040204" pitchFamily="34" charset="0"/>
              </a:rPr>
              <a:t>Do not deform classified material images.</a:t>
            </a:r>
            <a:endParaRPr sz="800" spc="0" dirty="0">
              <a:latin typeface="Verdana" panose="020B0604030504040204" pitchFamily="34" charset="0"/>
              <a:ea typeface="Verdana" panose="020B0604030504040204" pitchFamily="34" charset="0"/>
              <a:cs typeface="Verdana" panose="020B0604030504040204" pitchFamily="34" charset="0"/>
            </a:endParaRPr>
          </a:p>
        </p:txBody>
      </p:sp>
      <p:sp>
        <p:nvSpPr>
          <p:cNvPr id="78" name="object 7"/>
          <p:cNvSpPr txBox="1"/>
          <p:nvPr/>
        </p:nvSpPr>
        <p:spPr>
          <a:xfrm>
            <a:off x="6026141" y="3259509"/>
            <a:ext cx="2009502" cy="365357"/>
          </a:xfrm>
          <a:prstGeom prst="rect">
            <a:avLst/>
          </a:prstGeom>
          <a:ln>
            <a:noFill/>
          </a:ln>
        </p:spPr>
        <p:txBody>
          <a:bodyPr vert="horz" wrap="none" lIns="90000" tIns="46800" rIns="90000" bIns="46800" rtlCol="0" anchor="t" anchorCtr="1">
            <a:spAutoFit/>
          </a:bodyPr>
          <a:lstStyle>
            <a:defPPr>
              <a:defRPr lang="ja-JP"/>
            </a:defPPr>
            <a:lvl1pPr marL="12700" marR="5080" algn="ctr">
              <a:lnSpc>
                <a:spcPct val="143700"/>
              </a:lnSpc>
              <a:defRPr sz="1350" spc="-5">
                <a:latin typeface="Meiryo UI"/>
                <a:cs typeface="Meiryo UI"/>
              </a:defRPr>
            </a:lvl1pPr>
          </a:lstStyle>
          <a:p>
            <a:pPr algn="l">
              <a:lnSpc>
                <a:spcPct val="110000"/>
              </a:lnSpc>
            </a:pPr>
            <a:r>
              <a:rPr lang="en-US" altLang="ja-JP" sz="800" spc="0" dirty="0">
                <a:latin typeface="Verdana" panose="020B0604030504040204" pitchFamily="34" charset="0"/>
                <a:ea typeface="Verdana" panose="020B0604030504040204" pitchFamily="34" charset="0"/>
                <a:cs typeface="Verdana" panose="020B0604030504040204" pitchFamily="34" charset="0"/>
              </a:rPr>
              <a:t>Do not use smaller font sizes than </a:t>
            </a:r>
            <a:br>
              <a:rPr lang="en-US" altLang="ja-JP" sz="800" spc="0" dirty="0">
                <a:latin typeface="Verdana" panose="020B0604030504040204" pitchFamily="34" charset="0"/>
                <a:ea typeface="Verdana" panose="020B0604030504040204" pitchFamily="34" charset="0"/>
                <a:cs typeface="Verdana" panose="020B0604030504040204" pitchFamily="34" charset="0"/>
              </a:rPr>
            </a:br>
            <a:r>
              <a:rPr lang="en-US" altLang="ja-JP" sz="800" spc="0" dirty="0">
                <a:latin typeface="Verdana" panose="020B0604030504040204" pitchFamily="34" charset="0"/>
                <a:ea typeface="Verdana" panose="020B0604030504040204" pitchFamily="34" charset="0"/>
                <a:cs typeface="Verdana" panose="020B0604030504040204" pitchFamily="34" charset="0"/>
              </a:rPr>
              <a:t>those specified.</a:t>
            </a:r>
            <a:endParaRPr sz="800" spc="0" dirty="0">
              <a:latin typeface="Verdana" panose="020B0604030504040204" pitchFamily="34" charset="0"/>
              <a:ea typeface="Verdana" panose="020B0604030504040204" pitchFamily="34" charset="0"/>
              <a:cs typeface="Verdana" panose="020B0604030504040204" pitchFamily="34" charset="0"/>
            </a:endParaRPr>
          </a:p>
        </p:txBody>
      </p:sp>
      <p:sp>
        <p:nvSpPr>
          <p:cNvPr id="79" name="object 9"/>
          <p:cNvSpPr txBox="1"/>
          <p:nvPr/>
        </p:nvSpPr>
        <p:spPr>
          <a:xfrm>
            <a:off x="6026141" y="5432707"/>
            <a:ext cx="1536616" cy="229936"/>
          </a:xfrm>
          <a:prstGeom prst="rect">
            <a:avLst/>
          </a:prstGeom>
          <a:ln>
            <a:noFill/>
          </a:ln>
        </p:spPr>
        <p:txBody>
          <a:bodyPr vert="horz" wrap="none" lIns="90000" tIns="46800" rIns="90000" bIns="46800" rtlCol="0" anchor="t" anchorCtr="1">
            <a:spAutoFit/>
          </a:bodyPr>
          <a:lstStyle/>
          <a:p>
            <a:pPr marL="12700" marR="5080">
              <a:lnSpc>
                <a:spcPct val="110000"/>
              </a:lnSpc>
            </a:pPr>
            <a:r>
              <a:rPr lang="en-US" altLang="ja-JP" sz="800" dirty="0">
                <a:latin typeface="Verdana" panose="020B0604030504040204" pitchFamily="34" charset="0"/>
                <a:ea typeface="Verdana" panose="020B0604030504040204" pitchFamily="34" charset="0"/>
                <a:cs typeface="Verdana" panose="020B0604030504040204" pitchFamily="34" charset="0"/>
              </a:rPr>
              <a:t>Do not use old templates.</a:t>
            </a:r>
            <a:endParaRPr sz="800" dirty="0">
              <a:latin typeface="Verdana" panose="020B0604030504040204" pitchFamily="34" charset="0"/>
              <a:ea typeface="Verdana" panose="020B0604030504040204" pitchFamily="34" charset="0"/>
              <a:cs typeface="Verdana" panose="020B0604030504040204" pitchFamily="34" charset="0"/>
            </a:endParaRPr>
          </a:p>
        </p:txBody>
      </p:sp>
      <p:pic>
        <p:nvPicPr>
          <p:cNvPr id="27" name="図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3373" y="1573349"/>
            <a:ext cx="2231379" cy="1675858"/>
          </a:xfrm>
          <a:prstGeom prst="rect">
            <a:avLst/>
          </a:prstGeom>
          <a:ln w="3175">
            <a:solidFill>
              <a:schemeClr val="bg1">
                <a:lumMod val="50000"/>
              </a:schemeClr>
            </a:solidFill>
          </a:ln>
        </p:spPr>
      </p:pic>
      <p:pic>
        <p:nvPicPr>
          <p:cNvPr id="28" name="図 2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8448" y="1573349"/>
            <a:ext cx="2231379" cy="1675858"/>
          </a:xfrm>
          <a:prstGeom prst="rect">
            <a:avLst/>
          </a:prstGeom>
          <a:ln w="3175">
            <a:solidFill>
              <a:schemeClr val="bg1">
                <a:lumMod val="50000"/>
              </a:schemeClr>
            </a:solidFill>
          </a:ln>
        </p:spPr>
      </p:pic>
      <p:pic>
        <p:nvPicPr>
          <p:cNvPr id="29" name="図 2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3522" y="1573349"/>
            <a:ext cx="2231379" cy="1675858"/>
          </a:xfrm>
          <a:prstGeom prst="rect">
            <a:avLst/>
          </a:prstGeom>
          <a:ln w="3175">
            <a:solidFill>
              <a:schemeClr val="bg1">
                <a:lumMod val="50000"/>
              </a:schemeClr>
            </a:solidFill>
          </a:ln>
        </p:spPr>
      </p:pic>
      <p:pic>
        <p:nvPicPr>
          <p:cNvPr id="30" name="図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03373" y="3744168"/>
            <a:ext cx="2231380" cy="1673535"/>
          </a:xfrm>
          <a:prstGeom prst="rect">
            <a:avLst/>
          </a:prstGeom>
          <a:ln w="3175">
            <a:solidFill>
              <a:schemeClr val="bg1">
                <a:lumMod val="50000"/>
              </a:schemeClr>
            </a:solidFill>
          </a:ln>
        </p:spPr>
      </p:pic>
      <p:pic>
        <p:nvPicPr>
          <p:cNvPr id="31" name="図 3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08448" y="3743005"/>
            <a:ext cx="2231379" cy="1675858"/>
          </a:xfrm>
          <a:prstGeom prst="rect">
            <a:avLst/>
          </a:prstGeom>
          <a:ln w="3175">
            <a:solidFill>
              <a:schemeClr val="bg1">
                <a:lumMod val="50000"/>
              </a:schemeClr>
            </a:solidFill>
          </a:ln>
        </p:spPr>
      </p:pic>
      <p:pic>
        <p:nvPicPr>
          <p:cNvPr id="32" name="図 3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3522" y="3743005"/>
            <a:ext cx="2231379" cy="1675858"/>
          </a:xfrm>
          <a:prstGeom prst="rect">
            <a:avLst/>
          </a:prstGeom>
          <a:ln w="3175">
            <a:solidFill>
              <a:schemeClr val="bg1">
                <a:lumMod val="50000"/>
              </a:schemeClr>
            </a:solidFill>
          </a:ln>
        </p:spPr>
      </p:pic>
      <p:cxnSp>
        <p:nvCxnSpPr>
          <p:cNvPr id="33" name="直線コネクタ 32"/>
          <p:cNvCxnSpPr/>
          <p:nvPr/>
        </p:nvCxnSpPr>
        <p:spPr>
          <a:xfrm flipV="1">
            <a:off x="835025" y="1505735"/>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3423981" y="1505735"/>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6019579" y="1505735"/>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824139" y="3675342"/>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V="1">
            <a:off x="3413095" y="3675342"/>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6008693" y="3675342"/>
            <a:ext cx="2399088" cy="1810442"/>
          </a:xfrm>
          <a:prstGeom prst="line">
            <a:avLst/>
          </a:prstGeom>
          <a:ln w="12700" cap="sq">
            <a:solidFill>
              <a:srgbClr val="DC0032"/>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301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rIns="1440000" anchor="t" anchorCtr="0"/>
          <a:lstStyle/>
          <a:p>
            <a:r>
              <a:rPr lang="en-US" altLang="ja-JP" dirty="0">
                <a:solidFill>
                  <a:srgbClr val="010000"/>
                </a:solidFill>
                <a:latin typeface="Verdana" panose="020B0604030504040204" pitchFamily="34" charset="0"/>
                <a:ea typeface="Verdana" panose="020B0604030504040204" pitchFamily="34" charset="0"/>
                <a:cs typeface="Verdana" panose="020B0604030504040204" pitchFamily="34" charset="0"/>
              </a:rPr>
              <a:t>2-14</a:t>
            </a:r>
            <a:r>
              <a:rPr lang="ja-JP" altLang="en-US" dirty="0">
                <a:solidFill>
                  <a:srgbClr val="010000"/>
                </a:solidFill>
                <a:latin typeface="Verdana" panose="020B0604030504040204" pitchFamily="34" charset="0"/>
                <a:cs typeface="Verdana" panose="020B0604030504040204" pitchFamily="34" charset="0"/>
              </a:rPr>
              <a:t> </a:t>
            </a:r>
            <a:r>
              <a:rPr lang="en-US" altLang="ja-JP" dirty="0">
                <a:solidFill>
                  <a:srgbClr val="010000"/>
                </a:solidFill>
                <a:latin typeface="Verdana" panose="020B0604030504040204" pitchFamily="34" charset="0"/>
                <a:ea typeface="Verdana" panose="020B0604030504040204" pitchFamily="34" charset="0"/>
                <a:cs typeface="Verdana" panose="020B0604030504040204" pitchFamily="34" charset="0"/>
              </a:rPr>
              <a:t>The last page</a:t>
            </a:r>
            <a:endParaRPr kumimoji="1" lang="ja-JP" altLang="en-US" dirty="0">
              <a:latin typeface="Verdana" panose="020B0604030504040204" pitchFamily="34" charset="0"/>
              <a:cs typeface="Verdana" panose="020B0604030504040204" pitchFamily="34" charset="0"/>
            </a:endParaRPr>
          </a:p>
        </p:txBody>
      </p:sp>
      <p:sp>
        <p:nvSpPr>
          <p:cNvPr id="6" name="スライド番号プレースホルダー 5"/>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26 </a:t>
            </a:r>
            <a:endParaRPr lang="ja-JP" altLang="en-US" dirty="0">
              <a:latin typeface="Verdana" panose="020B0604030504040204" pitchFamily="34" charset="0"/>
              <a:cs typeface="Verdana" panose="020B0604030504040204" pitchFamily="34" charset="0"/>
            </a:endParaRPr>
          </a:p>
        </p:txBody>
      </p:sp>
      <p:sp>
        <p:nvSpPr>
          <p:cNvPr id="3" name="object 3"/>
          <p:cNvSpPr txBox="1"/>
          <p:nvPr/>
        </p:nvSpPr>
        <p:spPr>
          <a:xfrm>
            <a:off x="706687" y="960138"/>
            <a:ext cx="7715599" cy="737767"/>
          </a:xfrm>
          <a:prstGeom prst="rect">
            <a:avLst/>
          </a:prstGeom>
        </p:spPr>
        <p:txBody>
          <a:bodyPr vert="horz" wrap="square" lIns="90000" tIns="46800" rIns="90000" bIns="46800" rtlCol="0">
            <a:spAutoFit/>
          </a:bodyPr>
          <a:lstStyle>
            <a:defPPr>
              <a:defRPr lang="ja-JP"/>
            </a:defPPr>
            <a:lvl1pPr marL="203200" indent="-190500">
              <a:spcAft>
                <a:spcPts val="1200"/>
              </a:spcAft>
              <a:buChar char="•"/>
              <a:tabLst>
                <a:tab pos="203200" algn="l"/>
              </a:tabLst>
              <a:defRPr sz="2000">
                <a:solidFill>
                  <a:srgbClr val="221815"/>
                </a:solidFill>
                <a:latin typeface="Verdana" charset="0"/>
                <a:cs typeface="Meiryo UI"/>
              </a:defRPr>
            </a:lvl1pPr>
          </a:lstStyle>
          <a:p>
            <a:pPr>
              <a:lnSpc>
                <a:spcPct val="110000"/>
              </a:lnSpc>
              <a:spcAft>
                <a:spcPts val="0"/>
              </a:spcAft>
            </a:pPr>
            <a:r>
              <a:rPr lang="en-US" sz="1900" dirty="0">
                <a:latin typeface="Verdana" panose="020B0604030504040204" pitchFamily="34" charset="0"/>
                <a:ea typeface="Verdana" panose="020B0604030504040204" pitchFamily="34" charset="0"/>
                <a:cs typeface="Verdana" panose="020B0604030504040204" pitchFamily="34" charset="0"/>
              </a:rPr>
              <a:t>The last page should be a corporate mark page.</a:t>
            </a:r>
            <a:endParaRPr sz="1900" dirty="0">
              <a:latin typeface="Verdana" panose="020B0604030504040204" pitchFamily="34" charset="0"/>
              <a:ea typeface="Verdana" panose="020B0604030504040204" pitchFamily="34" charset="0"/>
              <a:cs typeface="Verdana" panose="020B0604030504040204" pitchFamily="34" charset="0"/>
            </a:endParaRPr>
          </a:p>
          <a:p>
            <a:pPr>
              <a:lnSpc>
                <a:spcPct val="110000"/>
              </a:lnSpc>
              <a:spcAft>
                <a:spcPts val="0"/>
              </a:spcAft>
            </a:pPr>
            <a:r>
              <a:rPr lang="en-US" sz="1900" dirty="0">
                <a:latin typeface="Verdana" panose="020B0604030504040204" pitchFamily="34" charset="0"/>
                <a:ea typeface="Verdana" panose="020B0604030504040204" pitchFamily="34" charset="0"/>
                <a:cs typeface="Verdana" panose="020B0604030504040204" pitchFamily="34" charset="0"/>
              </a:rPr>
              <a:t>See P.70 for the corporate mark page.</a:t>
            </a:r>
            <a:endParaRPr sz="1900" dirty="0">
              <a:latin typeface="Verdana" panose="020B0604030504040204" pitchFamily="34" charset="0"/>
              <a:ea typeface="Verdana" panose="020B0604030504040204" pitchFamily="34" charset="0"/>
              <a:cs typeface="Verdana" panose="020B0604030504040204" pitchFamily="34" charset="0"/>
            </a:endParaRPr>
          </a:p>
        </p:txBody>
      </p:sp>
      <p:sp>
        <p:nvSpPr>
          <p:cNvPr id="4" name="object 4"/>
          <p:cNvSpPr txBox="1"/>
          <p:nvPr/>
        </p:nvSpPr>
        <p:spPr>
          <a:xfrm>
            <a:off x="2502001" y="5360929"/>
            <a:ext cx="4147658" cy="323038"/>
          </a:xfrm>
          <a:prstGeom prst="rect">
            <a:avLst/>
          </a:prstGeom>
        </p:spPr>
        <p:txBody>
          <a:bodyPr vert="horz" wrap="square" lIns="90000" tIns="46800" rIns="90000" bIns="46800" rtlCol="0">
            <a:spAutoFit/>
          </a:bodyPr>
          <a:lstStyle/>
          <a:p>
            <a:pPr marL="12700">
              <a:lnSpc>
                <a:spcPct val="110000"/>
              </a:lnSpc>
            </a:pPr>
            <a:r>
              <a:rPr lang="en-US" sz="1350" dirty="0">
                <a:solidFill>
                  <a:srgbClr val="DC0032"/>
                </a:solidFill>
                <a:latin typeface="Verdana" panose="020B0604030504040204" pitchFamily="34" charset="0"/>
                <a:ea typeface="Verdana" panose="020B0604030504040204" pitchFamily="34" charset="0"/>
                <a:cs typeface="Verdana" panose="020B0604030504040204" pitchFamily="34" charset="0"/>
              </a:rPr>
              <a:t>* You may not change the page. Use it as is.</a:t>
            </a:r>
            <a:endParaRPr sz="1350" dirty="0">
              <a:solidFill>
                <a:srgbClr val="DC0032"/>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図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2001" y="2224835"/>
            <a:ext cx="4143599" cy="3112015"/>
          </a:xfrm>
          <a:prstGeom prst="rect">
            <a:avLst/>
          </a:prstGeom>
          <a:ln w="3175">
            <a:solidFill>
              <a:schemeClr val="bg1">
                <a:lumMod val="50000"/>
              </a:schemeClr>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1"/>
          </p:nvPr>
        </p:nvSpPr>
        <p:spPr/>
        <p:txBody>
          <a:bodyPr/>
          <a:lstStyle/>
          <a:p>
            <a:r>
              <a:rPr kumimoji="1" lang="en-US" altLang="ja-JP" dirty="0"/>
              <a:t>3.</a:t>
            </a:r>
            <a:endParaRPr kumimoji="1" lang="ja-JP" altLang="en-US" dirty="0"/>
          </a:p>
        </p:txBody>
      </p:sp>
      <p:sp>
        <p:nvSpPr>
          <p:cNvPr id="2" name="タイトル 1"/>
          <p:cNvSpPr>
            <a:spLocks noGrp="1"/>
          </p:cNvSpPr>
          <p:nvPr>
            <p:ph type="title"/>
          </p:nvPr>
        </p:nvSpPr>
        <p:spPr/>
        <p:txBody>
          <a:bodyPr/>
          <a:lstStyle/>
          <a:p>
            <a:r>
              <a:rPr lang="en-US" altLang="ja-JP" spc="30" dirty="0"/>
              <a:t>Chart rule</a:t>
            </a:r>
            <a:endParaRPr kumimoji="1" lang="ja-JP" altLang="en-US" dirty="0"/>
          </a:p>
        </p:txBody>
      </p:sp>
      <p:sp>
        <p:nvSpPr>
          <p:cNvPr id="3" name="スライド番号プレースホルダー 2">
            <a:extLst>
              <a:ext uri="{FF2B5EF4-FFF2-40B4-BE49-F238E27FC236}">
                <a16:creationId xmlns:a16="http://schemas.microsoft.com/office/drawing/2014/main" xmlns="" id="{F2D7506F-F680-495B-8C46-F7B321132160}"/>
              </a:ext>
            </a:extLst>
          </p:cNvPr>
          <p:cNvSpPr>
            <a:spLocks noGrp="1"/>
          </p:cNvSpPr>
          <p:nvPr>
            <p:ph type="sldNum" sz="quarter" idx="4"/>
          </p:nvPr>
        </p:nvSpPr>
        <p:spPr/>
        <p:txBody>
          <a:bodyPr/>
          <a:lstStyle/>
          <a:p>
            <a:fld id="{80F554CA-2BEA-3E4B-997B-FC51848F792A}" type="slidenum">
              <a:rPr lang="ja-JP" altLang="en-US" smtClean="0"/>
              <a:pPr/>
              <a:t>27</a:t>
            </a:fld>
            <a:r>
              <a:rPr lang="en-US" altLang="ja-JP">
                <a:ea typeface="Verdana" panose="020B0604030504040204" pitchFamily="34" charset="0"/>
              </a:rPr>
              <a:t> </a:t>
            </a:r>
            <a:endParaRPr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タイトル 227"/>
          <p:cNvSpPr>
            <a:spLocks noGrp="1"/>
          </p:cNvSpPr>
          <p:nvPr>
            <p:ph type="title"/>
          </p:nvPr>
        </p:nvSpPr>
        <p:spPr/>
        <p:txBody>
          <a:bodyPr rIns="1440000" anchor="t" anchorCtr="0"/>
          <a:lstStyle/>
          <a:p>
            <a:r>
              <a:rPr lang="en-US" altLang="ja-JP" dirty="0">
                <a:solidFill>
                  <a:srgbClr val="010000"/>
                </a:solidFill>
                <a:latin typeface="Verdana" panose="020B0604030504040204" pitchFamily="34" charset="0"/>
                <a:ea typeface="Verdana" panose="020B0604030504040204" pitchFamily="34" charset="0"/>
                <a:cs typeface="Verdana" panose="020B0604030504040204" pitchFamily="34" charset="0"/>
              </a:rPr>
              <a:t>3-1</a:t>
            </a:r>
            <a:r>
              <a:rPr lang="ja-JP" altLang="en-US" dirty="0">
                <a:solidFill>
                  <a:srgbClr val="010000"/>
                </a:solidFill>
                <a:latin typeface="Verdana" panose="020B0604030504040204" pitchFamily="34" charset="0"/>
                <a:cs typeface="Verdana" panose="020B0604030504040204" pitchFamily="34" charset="0"/>
              </a:rPr>
              <a:t> </a:t>
            </a:r>
            <a:r>
              <a:rPr lang="en-US" altLang="ja-JP" dirty="0">
                <a:solidFill>
                  <a:srgbClr val="010000"/>
                </a:solidFill>
                <a:latin typeface="Verdana" panose="020B0604030504040204" pitchFamily="34" charset="0"/>
                <a:ea typeface="Verdana" panose="020B0604030504040204" pitchFamily="34" charset="0"/>
                <a:cs typeface="Verdana" panose="020B0604030504040204" pitchFamily="34" charset="0"/>
              </a:rPr>
              <a:t>Basic idea of charts</a:t>
            </a:r>
            <a:endParaRPr kumimoji="1" lang="ja-JP" altLang="en-US" dirty="0">
              <a:latin typeface="Verdana" panose="020B0604030504040204" pitchFamily="34" charset="0"/>
              <a:cs typeface="Verdana" panose="020B0604030504040204" pitchFamily="34" charset="0"/>
            </a:endParaRPr>
          </a:p>
        </p:txBody>
      </p:sp>
      <p:sp>
        <p:nvSpPr>
          <p:cNvPr id="5" name="スライド番号プレースホルダー 4"/>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28 </a:t>
            </a:r>
            <a:endParaRPr lang="ja-JP" altLang="en-US" dirty="0">
              <a:latin typeface="Verdana" panose="020B0604030504040204" pitchFamily="34" charset="0"/>
              <a:cs typeface="Verdana" panose="020B0604030504040204" pitchFamily="34" charset="0"/>
            </a:endParaRPr>
          </a:p>
        </p:txBody>
      </p:sp>
      <p:sp>
        <p:nvSpPr>
          <p:cNvPr id="2" name="Content Placeholder 1"/>
          <p:cNvSpPr>
            <a:spLocks noGrp="1"/>
          </p:cNvSpPr>
          <p:nvPr>
            <p:ph sz="quarter" idx="4294967295"/>
          </p:nvPr>
        </p:nvSpPr>
        <p:spPr>
          <a:xfrm>
            <a:off x="0" y="947738"/>
            <a:ext cx="9144000" cy="4914900"/>
          </a:xfrm>
        </p:spPr>
        <p:txBody>
          <a:bodyPr/>
          <a:lstStyle/>
          <a:p>
            <a:r>
              <a:rPr lang="en-US" dirty="0"/>
              <a:t>Charts are important elements in the unified brand presentation of Denso. The rule shown in this section complies with the corporate identity design system (CIS).</a:t>
            </a:r>
          </a:p>
          <a:p>
            <a:r>
              <a:rPr lang="en-US" dirty="0"/>
              <a:t>Create an appropriate chart and color-code it based on the rule.</a:t>
            </a:r>
          </a:p>
        </p:txBody>
      </p:sp>
      <p:graphicFrame>
        <p:nvGraphicFramePr>
          <p:cNvPr id="13" name="グラフ 12"/>
          <p:cNvGraphicFramePr/>
          <p:nvPr>
            <p:extLst>
              <p:ext uri="{D42A27DB-BD31-4B8C-83A1-F6EECF244321}">
                <p14:modId xmlns:p14="http://schemas.microsoft.com/office/powerpoint/2010/main" val="1949734543"/>
              </p:ext>
            </p:extLst>
          </p:nvPr>
        </p:nvGraphicFramePr>
        <p:xfrm>
          <a:off x="1030015" y="3148040"/>
          <a:ext cx="3223924" cy="24789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p:nvPr>
            <p:extLst>
              <p:ext uri="{D42A27DB-BD31-4B8C-83A1-F6EECF244321}">
                <p14:modId xmlns:p14="http://schemas.microsoft.com/office/powerpoint/2010/main" val="2252991944"/>
              </p:ext>
            </p:extLst>
          </p:nvPr>
        </p:nvGraphicFramePr>
        <p:xfrm>
          <a:off x="4724397" y="3148039"/>
          <a:ext cx="2584182" cy="247890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Ins="1440000" anchor="t" anchorCtr="0"/>
          <a:lstStyle/>
          <a:p>
            <a:r>
              <a:rPr lang="en-US" altLang="ja-JP" dirty="0">
                <a:solidFill>
                  <a:srgbClr val="010000"/>
                </a:solidFill>
                <a:latin typeface="Verdana" panose="020B0604030504040204" pitchFamily="34" charset="0"/>
                <a:ea typeface="Verdana" panose="020B0604030504040204" pitchFamily="34" charset="0"/>
                <a:cs typeface="Verdana" panose="020B0604030504040204" pitchFamily="34" charset="0"/>
              </a:rPr>
              <a:t>3-2</a:t>
            </a:r>
            <a:r>
              <a:rPr lang="ja-JP" altLang="en-US" dirty="0">
                <a:solidFill>
                  <a:srgbClr val="010000"/>
                </a:solidFill>
                <a:latin typeface="Verdana" panose="020B0604030504040204" pitchFamily="34" charset="0"/>
                <a:cs typeface="Verdana" panose="020B0604030504040204" pitchFamily="34" charset="0"/>
              </a:rPr>
              <a:t> </a:t>
            </a:r>
            <a:r>
              <a:rPr lang="en-US" altLang="ja-JP" dirty="0">
                <a:solidFill>
                  <a:srgbClr val="010000"/>
                </a:solidFill>
                <a:latin typeface="Verdana" panose="020B0604030504040204" pitchFamily="34" charset="0"/>
                <a:ea typeface="Verdana" panose="020B0604030504040204" pitchFamily="34" charset="0"/>
                <a:cs typeface="Verdana" panose="020B0604030504040204" pitchFamily="34" charset="0"/>
              </a:rPr>
              <a:t>Font size and type in a chart</a:t>
            </a:r>
            <a:endParaRPr kumimoji="1" lang="ja-JP" altLang="en-US" dirty="0">
              <a:latin typeface="Verdana" panose="020B0604030504040204" pitchFamily="34" charset="0"/>
              <a:cs typeface="Verdana" panose="020B0604030504040204" pitchFamily="34" charset="0"/>
            </a:endParaRPr>
          </a:p>
        </p:txBody>
      </p:sp>
      <p:sp>
        <p:nvSpPr>
          <p:cNvPr id="89" name="スライド番号プレースホルダー 88"/>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29 </a:t>
            </a:r>
            <a:endParaRPr lang="ja-JP" altLang="en-US" dirty="0">
              <a:latin typeface="Verdana" panose="020B0604030504040204" pitchFamily="34" charset="0"/>
              <a:cs typeface="Verdana" panose="020B0604030504040204" pitchFamily="34" charset="0"/>
            </a:endParaRPr>
          </a:p>
        </p:txBody>
      </p:sp>
      <p:sp>
        <p:nvSpPr>
          <p:cNvPr id="3" name="Content Placeholder 2"/>
          <p:cNvSpPr>
            <a:spLocks noGrp="1"/>
          </p:cNvSpPr>
          <p:nvPr>
            <p:ph sz="quarter" idx="4294967295"/>
          </p:nvPr>
        </p:nvSpPr>
        <p:spPr>
          <a:xfrm>
            <a:off x="0" y="947738"/>
            <a:ext cx="9144000" cy="4914900"/>
          </a:xfrm>
        </p:spPr>
        <p:txBody>
          <a:bodyPr/>
          <a:lstStyle/>
          <a:p>
            <a:r>
              <a:rPr lang="en-US" dirty="0"/>
              <a:t>Use the following font sizes and types.</a:t>
            </a:r>
          </a:p>
        </p:txBody>
      </p:sp>
      <p:sp>
        <p:nvSpPr>
          <p:cNvPr id="98" name="object 22"/>
          <p:cNvSpPr txBox="1"/>
          <p:nvPr/>
        </p:nvSpPr>
        <p:spPr>
          <a:xfrm>
            <a:off x="4440806" y="2001098"/>
            <a:ext cx="3829052" cy="1280480"/>
          </a:xfrm>
          <a:prstGeom prst="rect">
            <a:avLst/>
          </a:prstGeom>
        </p:spPr>
        <p:txBody>
          <a:bodyPr vert="horz" wrap="square" lIns="90000" tIns="46800" rIns="90000" bIns="46800" rtlCol="0">
            <a:spAutoFit/>
          </a:bodyPr>
          <a:lstStyle/>
          <a:p>
            <a:pPr marL="12700">
              <a:lnSpc>
                <a:spcPct val="110000"/>
              </a:lnSpc>
              <a:tabLst>
                <a:tab pos="169545" algn="l"/>
              </a:tabLst>
            </a:pPr>
            <a:r>
              <a:rPr lang="en-US" altLang="ja-JP" sz="1600" b="1" dirty="0">
                <a:solidFill>
                  <a:srgbClr val="DC0032"/>
                </a:solidFill>
                <a:latin typeface="Verdana" panose="020B0604030504040204" pitchFamily="34" charset="0"/>
                <a:ea typeface="Verdana" panose="020B0604030504040204" pitchFamily="34" charset="0"/>
                <a:cs typeface="Verdana" panose="020B0604030504040204" pitchFamily="34" charset="0"/>
              </a:rPr>
              <a:t>In a chart</a:t>
            </a:r>
            <a:br>
              <a:rPr lang="en-US" altLang="ja-JP" sz="1600" b="1" dirty="0">
                <a:solidFill>
                  <a:srgbClr val="DC0032"/>
                </a:solidFill>
                <a:latin typeface="Verdana" panose="020B0604030504040204" pitchFamily="34" charset="0"/>
                <a:ea typeface="Verdana" panose="020B0604030504040204" pitchFamily="34" charset="0"/>
                <a:cs typeface="Verdana" panose="020B0604030504040204" pitchFamily="34" charset="0"/>
              </a:rPr>
            </a:br>
            <a:r>
              <a:rPr lang="en-US" sz="1600" dirty="0">
                <a:solidFill>
                  <a:srgbClr val="DC0032"/>
                </a:solidFill>
                <a:latin typeface="Verdana" panose="020B0604030504040204" pitchFamily="34" charset="0"/>
                <a:ea typeface="Verdana" panose="020B0604030504040204" pitchFamily="34" charset="0"/>
                <a:cs typeface="Verdana" panose="020B0604030504040204" pitchFamily="34" charset="0"/>
              </a:rPr>
              <a:t>Size</a:t>
            </a:r>
            <a:r>
              <a:rPr sz="1600" dirty="0">
                <a:solidFill>
                  <a:srgbClr val="DC0032"/>
                </a:solidFill>
                <a:latin typeface="Verdana" panose="020B0604030504040204" pitchFamily="34" charset="0"/>
                <a:ea typeface="Verdana" panose="020B0604030504040204" pitchFamily="34" charset="0"/>
                <a:cs typeface="Verdana" panose="020B0604030504040204" pitchFamily="34" charset="0"/>
              </a:rPr>
              <a:t>：</a:t>
            </a:r>
            <a:r>
              <a:rPr lang="en-US" sz="1600" dirty="0">
                <a:solidFill>
                  <a:srgbClr val="DC0032"/>
                </a:solidFill>
                <a:latin typeface="Verdana" panose="020B0604030504040204" pitchFamily="34" charset="0"/>
                <a:ea typeface="Verdana" panose="020B0604030504040204" pitchFamily="34" charset="0"/>
                <a:cs typeface="Verdana" panose="020B0604030504040204" pitchFamily="34" charset="0"/>
              </a:rPr>
              <a:t>8-16</a:t>
            </a:r>
            <a:r>
              <a:rPr sz="1600" dirty="0">
                <a:solidFill>
                  <a:srgbClr val="DC0032"/>
                </a:solidFill>
                <a:latin typeface="Verdana" panose="020B0604030504040204" pitchFamily="34" charset="0"/>
                <a:ea typeface="Verdana" panose="020B0604030504040204" pitchFamily="34" charset="0"/>
                <a:cs typeface="Verdana" panose="020B0604030504040204" pitchFamily="34" charset="0"/>
              </a:rPr>
              <a:t>pt</a:t>
            </a:r>
            <a:r>
              <a:rPr lang="en-US" sz="1600" dirty="0">
                <a:solidFill>
                  <a:srgbClr val="DC0032"/>
                </a:solidFill>
                <a:latin typeface="Verdana" panose="020B0604030504040204" pitchFamily="34" charset="0"/>
                <a:ea typeface="Verdana" panose="020B0604030504040204" pitchFamily="34" charset="0"/>
                <a:cs typeface="Verdana" panose="020B0604030504040204" pitchFamily="34" charset="0"/>
              </a:rPr>
              <a:t>  </a:t>
            </a:r>
          </a:p>
          <a:p>
            <a:pPr marL="359410">
              <a:lnSpc>
                <a:spcPct val="110000"/>
              </a:lnSpc>
              <a:spcBef>
                <a:spcPts val="370"/>
              </a:spcBef>
              <a:tabLst>
                <a:tab pos="1628775" algn="l"/>
              </a:tabLst>
            </a:pPr>
            <a:r>
              <a:rPr lang="ja-JP" altLang="en-US" sz="1600" dirty="0">
                <a:solidFill>
                  <a:srgbClr val="DC0032"/>
                </a:solidFill>
                <a:latin typeface="Verdana" panose="020B0604030504040204" pitchFamily="34" charset="0"/>
                <a:cs typeface="Verdana" panose="020B0604030504040204" pitchFamily="34" charset="0"/>
              </a:rPr>
              <a:t>    </a:t>
            </a:r>
            <a:r>
              <a:rPr lang="en-US" altLang="ja-JP" sz="1600" dirty="0">
                <a:solidFill>
                  <a:srgbClr val="DC0032"/>
                </a:solidFill>
                <a:latin typeface="Verdana" panose="020B0604030504040204" pitchFamily="34" charset="0"/>
                <a:ea typeface="Verdana" panose="020B0604030504040204" pitchFamily="34" charset="0"/>
                <a:cs typeface="Verdana" panose="020B0604030504040204" pitchFamily="34" charset="0"/>
              </a:rPr>
              <a:t>Bold for the title and the </a:t>
            </a:r>
          </a:p>
          <a:p>
            <a:pPr marL="359410">
              <a:lnSpc>
                <a:spcPct val="110000"/>
              </a:lnSpc>
              <a:spcBef>
                <a:spcPts val="370"/>
              </a:spcBef>
              <a:tabLst>
                <a:tab pos="1628775" algn="l"/>
              </a:tabLst>
            </a:pPr>
            <a:r>
              <a:rPr lang="ja-JP" altLang="en-US" sz="1600" dirty="0">
                <a:solidFill>
                  <a:srgbClr val="DC0032"/>
                </a:solidFill>
                <a:latin typeface="Verdana" panose="020B0604030504040204" pitchFamily="34" charset="0"/>
                <a:cs typeface="Verdana" panose="020B0604030504040204" pitchFamily="34" charset="0"/>
              </a:rPr>
              <a:t>    </a:t>
            </a:r>
            <a:r>
              <a:rPr lang="en-US" altLang="ja-JP" sz="1600" dirty="0">
                <a:solidFill>
                  <a:srgbClr val="DC0032"/>
                </a:solidFill>
                <a:latin typeface="Verdana" panose="020B0604030504040204" pitchFamily="34" charset="0"/>
                <a:ea typeface="Verdana" panose="020B0604030504040204" pitchFamily="34" charset="0"/>
                <a:cs typeface="Verdana" panose="020B0604030504040204" pitchFamily="34" charset="0"/>
              </a:rPr>
              <a:t>part to be highlighted</a:t>
            </a:r>
            <a:endParaRPr sz="1600" dirty="0">
              <a:solidFill>
                <a:srgbClr val="DC0032"/>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6" name="グラフ 95"/>
          <p:cNvGraphicFramePr/>
          <p:nvPr>
            <p:extLst>
              <p:ext uri="{D42A27DB-BD31-4B8C-83A1-F6EECF244321}">
                <p14:modId xmlns:p14="http://schemas.microsoft.com/office/powerpoint/2010/main" val="4078516983"/>
              </p:ext>
            </p:extLst>
          </p:nvPr>
        </p:nvGraphicFramePr>
        <p:xfrm>
          <a:off x="726253" y="3732063"/>
          <a:ext cx="3729037" cy="17620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7" name="グラフ 96"/>
          <p:cNvGraphicFramePr/>
          <p:nvPr>
            <p:extLst>
              <p:ext uri="{D42A27DB-BD31-4B8C-83A1-F6EECF244321}">
                <p14:modId xmlns:p14="http://schemas.microsoft.com/office/powerpoint/2010/main" val="259632188"/>
              </p:ext>
            </p:extLst>
          </p:nvPr>
        </p:nvGraphicFramePr>
        <p:xfrm>
          <a:off x="721774" y="1783135"/>
          <a:ext cx="3644616" cy="176203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1"/>
          </p:nvPr>
        </p:nvSpPr>
        <p:spPr/>
        <p:txBody>
          <a:bodyPr/>
          <a:lstStyle/>
          <a:p>
            <a:r>
              <a:rPr kumimoji="1" lang="en-US" altLang="ja-JP" dirty="0">
                <a:latin typeface="Verdana" charset="0"/>
                <a:ea typeface="Verdana" charset="0"/>
              </a:rPr>
              <a:t>1.</a:t>
            </a:r>
            <a:endParaRPr kumimoji="1" lang="ja-JP" altLang="en-US" dirty="0">
              <a:latin typeface="Verdana" charset="0"/>
              <a:ea typeface="Verdana" charset="0"/>
            </a:endParaRPr>
          </a:p>
        </p:txBody>
      </p:sp>
      <p:sp>
        <p:nvSpPr>
          <p:cNvPr id="2" name="タイトル 1"/>
          <p:cNvSpPr>
            <a:spLocks noGrp="1"/>
          </p:cNvSpPr>
          <p:nvPr>
            <p:ph type="title"/>
          </p:nvPr>
        </p:nvSpPr>
        <p:spPr/>
        <p:txBody>
          <a:bodyPr/>
          <a:lstStyle/>
          <a:p>
            <a:r>
              <a:rPr lang="en-US" altLang="ja-JP" spc="35" dirty="0">
                <a:latin typeface="Verdana" charset="0"/>
                <a:ea typeface="Verdana" charset="0"/>
                <a:cs typeface="Verdana" charset="0"/>
              </a:rPr>
              <a:t>Basic design element</a:t>
            </a:r>
            <a:endParaRPr kumimoji="1" lang="ja-JP" altLang="en-US" dirty="0">
              <a:latin typeface="Verdana" charset="0"/>
              <a:ea typeface="Verdana" charset="0"/>
              <a:cs typeface="Verdana" charset="0"/>
            </a:endParaRPr>
          </a:p>
        </p:txBody>
      </p:sp>
      <p:sp>
        <p:nvSpPr>
          <p:cNvPr id="3" name="スライド番号プレースホルダー 2">
            <a:extLst>
              <a:ext uri="{FF2B5EF4-FFF2-40B4-BE49-F238E27FC236}">
                <a16:creationId xmlns:a16="http://schemas.microsoft.com/office/drawing/2014/main" xmlns="" id="{ADC922F7-272C-4A9A-B42F-A880C3670662}"/>
              </a:ext>
            </a:extLst>
          </p:cNvPr>
          <p:cNvSpPr>
            <a:spLocks noGrp="1"/>
          </p:cNvSpPr>
          <p:nvPr>
            <p:ph type="sldNum" sz="quarter" idx="4"/>
          </p:nvPr>
        </p:nvSpPr>
        <p:spPr/>
        <p:txBody>
          <a:bodyPr/>
          <a:lstStyle/>
          <a:p>
            <a:fld id="{80F554CA-2BEA-3E4B-997B-FC51848F792A}" type="slidenum">
              <a:rPr lang="ja-JP" altLang="en-US" smtClean="0"/>
              <a:pPr/>
              <a:t>3</a:t>
            </a:fld>
            <a:r>
              <a:rPr lang="en-US" altLang="ja-JP">
                <a:ea typeface="Verdana" panose="020B0604030504040204" pitchFamily="34" charset="0"/>
              </a:rPr>
              <a:t> </a:t>
            </a:r>
            <a:endParaRPr lang="ja-JP" altLang="en-US" dirty="0"/>
          </a:p>
        </p:txBody>
      </p:sp>
    </p:spTree>
    <p:extLst>
      <p:ext uri="{BB962C8B-B14F-4D97-AF65-F5344CB8AC3E}">
        <p14:creationId xmlns:p14="http://schemas.microsoft.com/office/powerpoint/2010/main" val="1138150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タイトル 235"/>
          <p:cNvSpPr>
            <a:spLocks noGrp="1"/>
          </p:cNvSpPr>
          <p:nvPr>
            <p:ph type="title"/>
          </p:nvPr>
        </p:nvSpPr>
        <p:spPr/>
        <p:txBody>
          <a:bodyPr rIns="1440000" anchor="t" anchorCtr="0"/>
          <a:lstStyle/>
          <a:p>
            <a:pPr marL="681038" indent="-681038"/>
            <a:r>
              <a:rPr lang="en-US" altLang="ja-JP" dirty="0">
                <a:solidFill>
                  <a:srgbClr val="010000"/>
                </a:solidFill>
              </a:rPr>
              <a:t>3-3</a:t>
            </a:r>
            <a:r>
              <a:rPr lang="ja-JP" altLang="en-US" dirty="0">
                <a:solidFill>
                  <a:srgbClr val="010000"/>
                </a:solidFill>
              </a:rPr>
              <a:t> </a:t>
            </a:r>
            <a:r>
              <a:rPr lang="en-US" altLang="ja-JP" dirty="0">
                <a:solidFill>
                  <a:srgbClr val="010000"/>
                </a:solidFill>
              </a:rPr>
              <a:t>Making appropriate use of colors for a chart</a:t>
            </a:r>
            <a:endParaRPr kumimoji="1" lang="ja-JP" altLang="en-US" dirty="0"/>
          </a:p>
        </p:txBody>
      </p:sp>
      <p:sp>
        <p:nvSpPr>
          <p:cNvPr id="5" name="スライド番号プレースホルダー 4"/>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30 </a:t>
            </a:r>
            <a:endParaRPr lang="ja-JP" altLang="en-US" dirty="0">
              <a:latin typeface="Verdana" panose="020B0604030504040204" pitchFamily="34" charset="0"/>
              <a:cs typeface="Verdana" panose="020B0604030504040204" pitchFamily="34" charset="0"/>
            </a:endParaRPr>
          </a:p>
        </p:txBody>
      </p:sp>
      <p:sp>
        <p:nvSpPr>
          <p:cNvPr id="4" name="object 4"/>
          <p:cNvSpPr txBox="1"/>
          <p:nvPr/>
        </p:nvSpPr>
        <p:spPr>
          <a:xfrm>
            <a:off x="691760" y="965999"/>
            <a:ext cx="7768028" cy="1749711"/>
          </a:xfrm>
          <a:prstGeom prst="rect">
            <a:avLst/>
          </a:prstGeom>
        </p:spPr>
        <p:txBody>
          <a:bodyPr vert="horz" wrap="square" lIns="90000" tIns="46800" rIns="90000" bIns="46800" rtlCol="0">
            <a:spAutoFit/>
          </a:bodyPr>
          <a:lstStyle>
            <a:defPPr>
              <a:defRPr lang="ja-JP"/>
            </a:defPPr>
            <a:lvl1pPr marL="203200" indent="-190500">
              <a:lnSpc>
                <a:spcPct val="120000"/>
              </a:lnSpc>
              <a:spcAft>
                <a:spcPts val="1200"/>
              </a:spcAft>
              <a:buChar char="•"/>
              <a:tabLst>
                <a:tab pos="203200" algn="l"/>
              </a:tabLst>
              <a:defRPr sz="2000" spc="-5">
                <a:solidFill>
                  <a:srgbClr val="010000"/>
                </a:solidFill>
                <a:latin typeface="Verdana" charset="0"/>
                <a:cs typeface="Meiryo UI"/>
              </a:defRPr>
            </a:lvl1pPr>
          </a:lstStyle>
          <a:p>
            <a:pPr>
              <a:lnSpc>
                <a:spcPct val="110000"/>
              </a:lnSpc>
              <a:spcAft>
                <a:spcPts val="600"/>
              </a:spcAft>
            </a:pPr>
            <a:r>
              <a:rPr lang="en-US" altLang="ja-JP" sz="1900" spc="0" dirty="0">
                <a:latin typeface="Verdana" panose="020B0604030504040204" pitchFamily="34" charset="0"/>
                <a:ea typeface="Verdana" panose="020B0604030504040204" pitchFamily="34" charset="0"/>
                <a:cs typeface="Verdana" panose="020B0604030504040204" pitchFamily="34" charset="0"/>
              </a:rPr>
              <a:t>Create a chart basically in DENSO red and monotone gradation. Use DENSO red for important items and the part to show DENSO. Use monotone gradation for others.</a:t>
            </a:r>
          </a:p>
          <a:p>
            <a:pPr>
              <a:lnSpc>
                <a:spcPct val="110000"/>
              </a:lnSpc>
              <a:spcAft>
                <a:spcPts val="600"/>
              </a:spcAft>
            </a:pPr>
            <a:r>
              <a:rPr lang="en-US" altLang="ja-JP" sz="1900" spc="0" dirty="0">
                <a:latin typeface="Verdana" panose="020B0604030504040204" pitchFamily="34" charset="0"/>
                <a:ea typeface="Verdana" panose="020B0604030504040204" pitchFamily="34" charset="0"/>
                <a:cs typeface="Verdana" panose="020B0604030504040204" pitchFamily="34" charset="0"/>
              </a:rPr>
              <a:t>You can use discrimination colors if you show parallel relations and have difficulty in color-coding as shown above.</a:t>
            </a:r>
            <a:endParaRPr sz="1900" spc="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42" name="グラフ 241"/>
          <p:cNvGraphicFramePr/>
          <p:nvPr>
            <p:extLst>
              <p:ext uri="{D42A27DB-BD31-4B8C-83A1-F6EECF244321}">
                <p14:modId xmlns:p14="http://schemas.microsoft.com/office/powerpoint/2010/main" val="1528390283"/>
              </p:ext>
            </p:extLst>
          </p:nvPr>
        </p:nvGraphicFramePr>
        <p:xfrm>
          <a:off x="1030015" y="3080306"/>
          <a:ext cx="3223924" cy="2478907"/>
        </p:xfrm>
        <a:graphic>
          <a:graphicData uri="http://schemas.openxmlformats.org/drawingml/2006/chart">
            <c:chart xmlns:c="http://schemas.openxmlformats.org/drawingml/2006/chart" xmlns:r="http://schemas.openxmlformats.org/officeDocument/2006/relationships" r:id="rId3"/>
          </a:graphicData>
        </a:graphic>
      </p:graphicFrame>
      <p:sp>
        <p:nvSpPr>
          <p:cNvPr id="230" name="object 230"/>
          <p:cNvSpPr txBox="1"/>
          <p:nvPr/>
        </p:nvSpPr>
        <p:spPr>
          <a:xfrm>
            <a:off x="1647418" y="5488461"/>
            <a:ext cx="1650452" cy="169277"/>
          </a:xfrm>
          <a:prstGeom prst="rect">
            <a:avLst/>
          </a:prstGeom>
        </p:spPr>
        <p:txBody>
          <a:bodyPr vert="horz" wrap="none" lIns="0" tIns="0" rIns="0" bIns="0" rtlCol="0">
            <a:spAutoFit/>
          </a:bodyPr>
          <a:lstStyle/>
          <a:p>
            <a:pPr marL="12700" algn="ctr">
              <a:lnSpc>
                <a:spcPct val="110000"/>
              </a:lnSpc>
            </a:pPr>
            <a:r>
              <a:rPr lang="en-US" altLang="ja-JP" sz="1000" spc="-5" dirty="0">
                <a:latin typeface="Verdana" panose="020B0604030504040204" pitchFamily="34" charset="0"/>
                <a:ea typeface="Verdana" panose="020B0604030504040204" pitchFamily="34" charset="0"/>
                <a:cs typeface="Verdana" panose="020B0604030504040204" pitchFamily="34" charset="0"/>
              </a:rPr>
              <a:t>A chart using basic colors</a:t>
            </a:r>
            <a:endParaRPr sz="1000" dirty="0">
              <a:latin typeface="Verdana" panose="020B0604030504040204" pitchFamily="34" charset="0"/>
              <a:ea typeface="Verdana" panose="020B0604030504040204" pitchFamily="34" charset="0"/>
              <a:cs typeface="Verdana" panose="020B0604030504040204" pitchFamily="34" charset="0"/>
            </a:endParaRPr>
          </a:p>
        </p:txBody>
      </p:sp>
      <p:sp>
        <p:nvSpPr>
          <p:cNvPr id="231" name="object 231"/>
          <p:cNvSpPr txBox="1"/>
          <p:nvPr/>
        </p:nvSpPr>
        <p:spPr>
          <a:xfrm>
            <a:off x="4837086" y="5488461"/>
            <a:ext cx="2223366" cy="169277"/>
          </a:xfrm>
          <a:prstGeom prst="rect">
            <a:avLst/>
          </a:prstGeom>
        </p:spPr>
        <p:txBody>
          <a:bodyPr vert="horz" wrap="none" lIns="0" tIns="0" rIns="0" bIns="0" rtlCol="0">
            <a:spAutoFit/>
          </a:bodyPr>
          <a:lstStyle/>
          <a:p>
            <a:pPr marL="12700" algn="ctr">
              <a:lnSpc>
                <a:spcPct val="110000"/>
              </a:lnSpc>
            </a:pPr>
            <a:r>
              <a:rPr lang="en-US" altLang="ja-JP" sz="1000" spc="-5" dirty="0">
                <a:latin typeface="Verdana" panose="020B0604030504040204" pitchFamily="34" charset="0"/>
                <a:ea typeface="Verdana" panose="020B0604030504040204" pitchFamily="34" charset="0"/>
                <a:cs typeface="Verdana" panose="020B0604030504040204" pitchFamily="34" charset="0"/>
              </a:rPr>
              <a:t>A chart using discrimination colors</a:t>
            </a:r>
            <a:endParaRPr sz="10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5" name="グラフ 14"/>
          <p:cNvGraphicFramePr/>
          <p:nvPr>
            <p:extLst>
              <p:ext uri="{D42A27DB-BD31-4B8C-83A1-F6EECF244321}">
                <p14:modId xmlns:p14="http://schemas.microsoft.com/office/powerpoint/2010/main" val="1171155950"/>
              </p:ext>
            </p:extLst>
          </p:nvPr>
        </p:nvGraphicFramePr>
        <p:xfrm>
          <a:off x="4724397" y="3080305"/>
          <a:ext cx="2584182" cy="247890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タイトル 65"/>
          <p:cNvSpPr>
            <a:spLocks noGrp="1"/>
          </p:cNvSpPr>
          <p:nvPr>
            <p:ph type="title"/>
          </p:nvPr>
        </p:nvSpPr>
        <p:spPr/>
        <p:txBody>
          <a:bodyPr rIns="1440000" anchor="t" anchorCtr="0"/>
          <a:lstStyle/>
          <a:p>
            <a:r>
              <a:rPr lang="en-US" altLang="ja-JP" dirty="0">
                <a:solidFill>
                  <a:srgbClr val="010000"/>
                </a:solidFill>
              </a:rPr>
              <a:t>3‐4</a:t>
            </a:r>
            <a:r>
              <a:rPr lang="ja-JP" altLang="en-US" dirty="0">
                <a:solidFill>
                  <a:srgbClr val="010000"/>
                </a:solidFill>
              </a:rPr>
              <a:t> </a:t>
            </a:r>
            <a:r>
              <a:rPr lang="en-US" altLang="ja-JP" dirty="0">
                <a:solidFill>
                  <a:srgbClr val="010000"/>
                </a:solidFill>
              </a:rPr>
              <a:t>Capitalization in a chart</a:t>
            </a:r>
            <a:endParaRPr kumimoji="1" lang="ja-JP" altLang="en-US" dirty="0"/>
          </a:p>
        </p:txBody>
      </p:sp>
      <p:sp>
        <p:nvSpPr>
          <p:cNvPr id="65" name="スライド番号プレースホルダー 64"/>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31 </a:t>
            </a:r>
            <a:endParaRPr lang="ja-JP" altLang="en-US" dirty="0">
              <a:latin typeface="Verdana" panose="020B0604030504040204" pitchFamily="34" charset="0"/>
              <a:cs typeface="Verdana" panose="020B0604030504040204" pitchFamily="34" charset="0"/>
            </a:endParaRPr>
          </a:p>
        </p:txBody>
      </p:sp>
      <p:grpSp>
        <p:nvGrpSpPr>
          <p:cNvPr id="115" name="図形グループ 114"/>
          <p:cNvGrpSpPr/>
          <p:nvPr/>
        </p:nvGrpSpPr>
        <p:grpSpPr>
          <a:xfrm>
            <a:off x="1377536" y="3778140"/>
            <a:ext cx="6412676" cy="2084135"/>
            <a:chOff x="745310" y="2682740"/>
            <a:chExt cx="7653380" cy="2487365"/>
          </a:xfrm>
        </p:grpSpPr>
        <p:pic>
          <p:nvPicPr>
            <p:cNvPr id="91" name="図 9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897" y="3611785"/>
              <a:ext cx="7430793" cy="1343240"/>
            </a:xfrm>
            <a:prstGeom prst="rect">
              <a:avLst/>
            </a:prstGeom>
          </p:spPr>
        </p:pic>
        <p:grpSp>
          <p:nvGrpSpPr>
            <p:cNvPr id="92" name="グループ化 6"/>
            <p:cNvGrpSpPr/>
            <p:nvPr/>
          </p:nvGrpSpPr>
          <p:grpSpPr>
            <a:xfrm>
              <a:off x="2882674" y="4543293"/>
              <a:ext cx="2277710" cy="303366"/>
              <a:chOff x="2903575" y="5067425"/>
              <a:chExt cx="2383827" cy="317500"/>
            </a:xfrm>
          </p:grpSpPr>
          <p:sp>
            <p:nvSpPr>
              <p:cNvPr id="93" name="Line 20"/>
              <p:cNvSpPr>
                <a:spLocks noChangeShapeType="1"/>
              </p:cNvSpPr>
              <p:nvPr/>
            </p:nvSpPr>
            <p:spPr bwMode="auto">
              <a:xfrm flipH="1">
                <a:off x="2903575" y="5219897"/>
                <a:ext cx="2287733" cy="0"/>
              </a:xfrm>
              <a:prstGeom prst="line">
                <a:avLst/>
              </a:prstGeom>
              <a:noFill/>
              <a:ln w="101600">
                <a:solidFill>
                  <a:schemeClr val="tx1">
                    <a:lumMod val="50000"/>
                    <a:lumOff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Verdana" panose="020B0604030504040204" pitchFamily="34" charset="0"/>
                  <a:cs typeface="Verdana" panose="020B0604030504040204" pitchFamily="34" charset="0"/>
                </a:endParaRPr>
              </a:p>
            </p:txBody>
          </p:sp>
          <p:pic>
            <p:nvPicPr>
              <p:cNvPr id="94" name="Picture 3"/>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55627" y="5067425"/>
                <a:ext cx="2317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5" name="グループ化 1"/>
            <p:cNvGrpSpPr/>
            <p:nvPr/>
          </p:nvGrpSpPr>
          <p:grpSpPr>
            <a:xfrm>
              <a:off x="745310" y="4543293"/>
              <a:ext cx="2073351" cy="303366"/>
              <a:chOff x="666633" y="5067425"/>
              <a:chExt cx="2169947" cy="317500"/>
            </a:xfrm>
          </p:grpSpPr>
          <p:sp>
            <p:nvSpPr>
              <p:cNvPr id="96" name="Line 20"/>
              <p:cNvSpPr>
                <a:spLocks noChangeShapeType="1"/>
              </p:cNvSpPr>
              <p:nvPr/>
            </p:nvSpPr>
            <p:spPr bwMode="auto">
              <a:xfrm flipH="1">
                <a:off x="666633" y="5219897"/>
                <a:ext cx="2063585" cy="0"/>
              </a:xfrm>
              <a:prstGeom prst="line">
                <a:avLst/>
              </a:prstGeom>
              <a:noFill/>
              <a:ln w="101600">
                <a:solidFill>
                  <a:schemeClr val="bg1">
                    <a:lumMod val="6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Verdana" panose="020B0604030504040204" pitchFamily="34" charset="0"/>
                  <a:cs typeface="Verdana" panose="020B0604030504040204" pitchFamily="34" charset="0"/>
                </a:endParaRPr>
              </a:p>
            </p:txBody>
          </p:sp>
          <p:pic>
            <p:nvPicPr>
              <p:cNvPr id="97" name="Picture 3"/>
              <p:cNvPicPr>
                <a:picLocks noChangeAspect="1" noChangeArrowheads="1"/>
              </p:cNvPicPr>
              <p:nvPr/>
            </p:nvPicPr>
            <p:blipFill>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4000" contrast="-85000"/>
                        </a14:imgEffect>
                      </a14:imgLayer>
                    </a14:imgProps>
                  </a:ext>
                  <a:ext uri="{28A0092B-C50C-407E-A947-70E740481C1C}">
                    <a14:useLocalDpi xmlns:a14="http://schemas.microsoft.com/office/drawing/2010/main"/>
                  </a:ext>
                </a:extLst>
              </a:blip>
              <a:srcRect/>
              <a:stretch>
                <a:fillRect/>
              </a:stretch>
            </p:blipFill>
            <p:spPr bwMode="auto">
              <a:xfrm>
                <a:off x="2604805" y="5067425"/>
                <a:ext cx="2317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8" name="グループ化 32"/>
            <p:cNvGrpSpPr/>
            <p:nvPr/>
          </p:nvGrpSpPr>
          <p:grpSpPr>
            <a:xfrm>
              <a:off x="5196788" y="3864266"/>
              <a:ext cx="2513760" cy="841008"/>
              <a:chOff x="5141731" y="3115597"/>
              <a:chExt cx="2630874" cy="879376"/>
            </a:xfrm>
          </p:grpSpPr>
          <p:sp>
            <p:nvSpPr>
              <p:cNvPr id="99" name="フリーフォーム 98"/>
              <p:cNvSpPr/>
              <p:nvPr/>
            </p:nvSpPr>
            <p:spPr bwMode="auto">
              <a:xfrm>
                <a:off x="5141731" y="3273345"/>
                <a:ext cx="2564919" cy="721628"/>
              </a:xfrm>
              <a:custGeom>
                <a:avLst/>
                <a:gdLst>
                  <a:gd name="connsiteX0" fmla="*/ 0 w 2788920"/>
                  <a:gd name="connsiteY0" fmla="*/ 563880 h 563880"/>
                  <a:gd name="connsiteX1" fmla="*/ 708660 w 2788920"/>
                  <a:gd name="connsiteY1" fmla="*/ 563880 h 563880"/>
                  <a:gd name="connsiteX2" fmla="*/ 1668780 w 2788920"/>
                  <a:gd name="connsiteY2" fmla="*/ 0 h 563880"/>
                  <a:gd name="connsiteX3" fmla="*/ 2788920 w 2788920"/>
                  <a:gd name="connsiteY3" fmla="*/ 0 h 563880"/>
                  <a:gd name="connsiteX0" fmla="*/ 0 w 2478079"/>
                  <a:gd name="connsiteY0" fmla="*/ 563880 h 563880"/>
                  <a:gd name="connsiteX1" fmla="*/ 708660 w 2478079"/>
                  <a:gd name="connsiteY1" fmla="*/ 563880 h 563880"/>
                  <a:gd name="connsiteX2" fmla="*/ 1668780 w 2478079"/>
                  <a:gd name="connsiteY2" fmla="*/ 0 h 563880"/>
                  <a:gd name="connsiteX3" fmla="*/ 2478079 w 2478079"/>
                  <a:gd name="connsiteY3" fmla="*/ 0 h 563880"/>
                </a:gdLst>
                <a:ahLst/>
                <a:cxnLst>
                  <a:cxn ang="0">
                    <a:pos x="connsiteX0" y="connsiteY0"/>
                  </a:cxn>
                  <a:cxn ang="0">
                    <a:pos x="connsiteX1" y="connsiteY1"/>
                  </a:cxn>
                  <a:cxn ang="0">
                    <a:pos x="connsiteX2" y="connsiteY2"/>
                  </a:cxn>
                  <a:cxn ang="0">
                    <a:pos x="connsiteX3" y="connsiteY3"/>
                  </a:cxn>
                </a:cxnLst>
                <a:rect l="l" t="t" r="r" b="b"/>
                <a:pathLst>
                  <a:path w="2478079" h="563880">
                    <a:moveTo>
                      <a:pt x="0" y="563880"/>
                    </a:moveTo>
                    <a:lnTo>
                      <a:pt x="708660" y="563880"/>
                    </a:lnTo>
                    <a:lnTo>
                      <a:pt x="1668780" y="0"/>
                    </a:lnTo>
                    <a:lnTo>
                      <a:pt x="2478079" y="0"/>
                    </a:lnTo>
                  </a:path>
                </a:pathLst>
              </a:custGeom>
              <a:noFill/>
              <a:ln w="101600" cap="flat" cmpd="sng" algn="ctr">
                <a:solidFill>
                  <a:srgbClr val="DC003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500" u="none" strike="noStrike" cap="none" normalizeH="0" baseline="0" dirty="0">
                  <a:ln>
                    <a:noFill/>
                  </a:ln>
                  <a:solidFill>
                    <a:schemeClr val="bg1"/>
                  </a:solidFill>
                  <a:effectLst>
                    <a:outerShdw blurRad="38100" dist="38100" dir="2700000" algn="tl">
                      <a:srgbClr val="000000">
                        <a:alpha val="43137"/>
                      </a:srgbClr>
                    </a:outerShdw>
                  </a:effectLst>
                  <a:latin typeface="Verdana" panose="020B0604030504040204" pitchFamily="34" charset="0"/>
                  <a:ea typeface="ＭＳ Ｐゴシック" charset="-128"/>
                  <a:cs typeface="Verdana" panose="020B0604030504040204" pitchFamily="34" charset="0"/>
                </a:endParaRPr>
              </a:p>
            </p:txBody>
          </p:sp>
          <p:pic>
            <p:nvPicPr>
              <p:cNvPr id="100" name="Picture 3"/>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rot="5400000">
                <a:off x="7498779" y="3157267"/>
                <a:ext cx="315496" cy="232156"/>
              </a:xfrm>
              <a:prstGeom prst="rect">
                <a:avLst/>
              </a:prstGeom>
              <a:noFill/>
              <a:extLst>
                <a:ext uri="{909E8E84-426E-40DD-AFC4-6F175D3DCCD1}">
                  <a14:hiddenFill xmlns:a14="http://schemas.microsoft.com/office/drawing/2010/main">
                    <a:solidFill>
                      <a:srgbClr val="FFFFFF"/>
                    </a:solidFill>
                  </a14:hiddenFill>
                </a:ext>
              </a:extLst>
            </p:spPr>
          </p:pic>
        </p:grpSp>
        <p:pic>
          <p:nvPicPr>
            <p:cNvPr id="101" name="図 10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13136" y="2814115"/>
              <a:ext cx="710607" cy="664624"/>
            </a:xfrm>
            <a:prstGeom prst="rect">
              <a:avLst/>
            </a:prstGeom>
          </p:spPr>
        </p:pic>
        <p:sp>
          <p:nvSpPr>
            <p:cNvPr id="102" name="正方形/長方形 101"/>
            <p:cNvSpPr/>
            <p:nvPr/>
          </p:nvSpPr>
          <p:spPr>
            <a:xfrm>
              <a:off x="2089253" y="2682740"/>
              <a:ext cx="2314937" cy="514254"/>
            </a:xfrm>
            <a:prstGeom prst="rect">
              <a:avLst/>
            </a:prstGeom>
          </p:spPr>
          <p:txBody>
            <a:bodyPr wrap="square">
              <a:spAutoFit/>
            </a:bodyPr>
            <a:lstStyle/>
            <a:p>
              <a:r>
                <a:rPr lang="en-US" altLang="ja-JP" sz="1100" dirty="0">
                  <a:latin typeface="Verdana" panose="020B0604030504040204" pitchFamily="34" charset="0"/>
                  <a:ea typeface="Verdana" panose="020B0604030504040204" pitchFamily="34" charset="0"/>
                  <a:cs typeface="Verdana" panose="020B0604030504040204" pitchFamily="34" charset="0"/>
                </a:rPr>
                <a:t>Take-over Request</a:t>
              </a:r>
            </a:p>
            <a:p>
              <a:r>
                <a:rPr lang="en-US" altLang="ja-JP" sz="1100" dirty="0">
                  <a:latin typeface="Verdana" panose="020B0604030504040204" pitchFamily="34" charset="0"/>
                  <a:ea typeface="Verdana" panose="020B0604030504040204" pitchFamily="34" charset="0"/>
                  <a:cs typeface="Verdana" panose="020B0604030504040204" pitchFamily="34" charset="0"/>
                </a:rPr>
                <a:t>(Start driver control)</a:t>
              </a:r>
              <a:endParaRPr lang="ja-JP" altLang="en-US" sz="1100" dirty="0">
                <a:latin typeface="Verdana" panose="020B0604030504040204" pitchFamily="34" charset="0"/>
                <a:cs typeface="Verdana" panose="020B0604030504040204" pitchFamily="34" charset="0"/>
              </a:endParaRPr>
            </a:p>
          </p:txBody>
        </p:sp>
        <p:sp>
          <p:nvSpPr>
            <p:cNvPr id="103" name="正方形/長方形 102"/>
            <p:cNvSpPr/>
            <p:nvPr/>
          </p:nvSpPr>
          <p:spPr>
            <a:xfrm>
              <a:off x="4276635" y="2682740"/>
              <a:ext cx="2742978" cy="514254"/>
            </a:xfrm>
            <a:prstGeom prst="rect">
              <a:avLst/>
            </a:prstGeom>
          </p:spPr>
          <p:txBody>
            <a:bodyPr wrap="square">
              <a:spAutoFit/>
            </a:bodyPr>
            <a:lstStyle/>
            <a:p>
              <a:r>
                <a:rPr lang="en-US" altLang="ja-JP" sz="1100" dirty="0">
                  <a:latin typeface="Verdana" panose="020B0604030504040204" pitchFamily="34" charset="0"/>
                  <a:ea typeface="Verdana" panose="020B0604030504040204" pitchFamily="34" charset="0"/>
                  <a:cs typeface="Verdana" panose="020B0604030504040204" pitchFamily="34" charset="0"/>
                </a:rPr>
                <a:t>Start Lane Change</a:t>
              </a:r>
            </a:p>
            <a:p>
              <a:r>
                <a:rPr lang="en-US" altLang="ja-JP" sz="1100" dirty="0">
                  <a:latin typeface="Verdana" panose="020B0604030504040204" pitchFamily="34" charset="0"/>
                  <a:ea typeface="Verdana" panose="020B0604030504040204" pitchFamily="34" charset="0"/>
                  <a:cs typeface="Verdana" panose="020B0604030504040204" pitchFamily="34" charset="0"/>
                </a:rPr>
                <a:t>(Virtual leaving highway)</a:t>
              </a:r>
              <a:endParaRPr lang="ja-JP" altLang="en-US" sz="1100" dirty="0">
                <a:latin typeface="Verdana" panose="020B0604030504040204" pitchFamily="34" charset="0"/>
                <a:cs typeface="Verdana" panose="020B0604030504040204" pitchFamily="34" charset="0"/>
              </a:endParaRPr>
            </a:p>
          </p:txBody>
        </p:sp>
        <p:sp>
          <p:nvSpPr>
            <p:cNvPr id="104" name="正方形/長方形 103"/>
            <p:cNvSpPr/>
            <p:nvPr/>
          </p:nvSpPr>
          <p:spPr>
            <a:xfrm>
              <a:off x="975342" y="4121513"/>
              <a:ext cx="2093037" cy="312225"/>
            </a:xfrm>
            <a:prstGeom prst="rect">
              <a:avLst/>
            </a:prstGeom>
          </p:spPr>
          <p:txBody>
            <a:bodyPr wrap="square">
              <a:spAutoFit/>
            </a:bodyPr>
            <a:lstStyle/>
            <a:p>
              <a:pPr algn="ctr"/>
              <a:r>
                <a:rPr lang="en-US" altLang="ja-JP" sz="11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Automated Driving</a:t>
              </a:r>
              <a:endParaRPr lang="ja-JP" altLang="en-US" sz="1100" dirty="0">
                <a:solidFill>
                  <a:schemeClr val="tx1">
                    <a:lumMod val="50000"/>
                    <a:lumOff val="50000"/>
                  </a:schemeClr>
                </a:solidFill>
                <a:latin typeface="Verdana" panose="020B0604030504040204" pitchFamily="34" charset="0"/>
                <a:cs typeface="Verdana" panose="020B0604030504040204" pitchFamily="34" charset="0"/>
              </a:endParaRPr>
            </a:p>
          </p:txBody>
        </p:sp>
        <p:sp>
          <p:nvSpPr>
            <p:cNvPr id="105" name="正方形/長方形 104"/>
            <p:cNvSpPr/>
            <p:nvPr/>
          </p:nvSpPr>
          <p:spPr>
            <a:xfrm>
              <a:off x="3033849" y="4121513"/>
              <a:ext cx="2118829" cy="312225"/>
            </a:xfrm>
            <a:prstGeom prst="rect">
              <a:avLst/>
            </a:prstGeom>
          </p:spPr>
          <p:txBody>
            <a:bodyPr wrap="square">
              <a:spAutoFit/>
            </a:bodyPr>
            <a:lstStyle/>
            <a:p>
              <a:pPr algn="ctr"/>
              <a:r>
                <a:rPr lang="en-US" altLang="ja-JP" sz="11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Margin Distance</a:t>
              </a:r>
              <a:endParaRPr lang="ja-JP" altLang="en-US" sz="1100" dirty="0">
                <a:solidFill>
                  <a:schemeClr val="tx1">
                    <a:lumMod val="85000"/>
                    <a:lumOff val="15000"/>
                  </a:schemeClr>
                </a:solidFill>
                <a:latin typeface="Verdana" panose="020B0604030504040204" pitchFamily="34" charset="0"/>
                <a:cs typeface="Verdana" panose="020B0604030504040204" pitchFamily="34" charset="0"/>
              </a:endParaRPr>
            </a:p>
          </p:txBody>
        </p:sp>
        <p:cxnSp>
          <p:nvCxnSpPr>
            <p:cNvPr id="106" name="直線コネクタ 105"/>
            <p:cNvCxnSpPr/>
            <p:nvPr/>
          </p:nvCxnSpPr>
          <p:spPr bwMode="auto">
            <a:xfrm>
              <a:off x="5419802" y="3193312"/>
              <a:ext cx="0" cy="1452747"/>
            </a:xfrm>
            <a:prstGeom prst="line">
              <a:avLst/>
            </a:prstGeom>
            <a:solidFill>
              <a:schemeClr val="accent1"/>
            </a:solidFill>
            <a:ln w="12700" cap="flat" cmpd="sng" algn="ctr">
              <a:solidFill>
                <a:schemeClr val="tx1"/>
              </a:solidFill>
              <a:prstDash val="solid"/>
              <a:round/>
              <a:headEnd type="none" w="med" len="med"/>
              <a:tailEnd type="none" w="med" len="med"/>
            </a:ln>
            <a:effectLst/>
            <a:scene3d>
              <a:camera prst="orthographicFront">
                <a:rot lat="0" lon="0" rev="9744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直線コネクタ 106"/>
            <p:cNvCxnSpPr/>
            <p:nvPr/>
          </p:nvCxnSpPr>
          <p:spPr bwMode="auto">
            <a:xfrm>
              <a:off x="3079473" y="3193312"/>
              <a:ext cx="0" cy="1452747"/>
            </a:xfrm>
            <a:prstGeom prst="line">
              <a:avLst/>
            </a:prstGeom>
            <a:solidFill>
              <a:schemeClr val="accent1"/>
            </a:solidFill>
            <a:ln w="12700" cap="flat" cmpd="sng" algn="ctr">
              <a:solidFill>
                <a:schemeClr val="tx1"/>
              </a:solidFill>
              <a:prstDash val="solid"/>
              <a:round/>
              <a:headEnd type="none" w="med" len="med"/>
              <a:tailEnd type="none" w="med" len="med"/>
            </a:ln>
            <a:effectLst/>
            <a:scene3d>
              <a:camera prst="orthographicFront">
                <a:rot lat="0" lon="0" rev="9744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8" name="図 107"/>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174306" y="4331423"/>
              <a:ext cx="992736" cy="747701"/>
            </a:xfrm>
            <a:prstGeom prst="rect">
              <a:avLst/>
            </a:prstGeom>
          </p:spPr>
        </p:pic>
        <p:sp>
          <p:nvSpPr>
            <p:cNvPr id="109" name="object 60"/>
            <p:cNvSpPr txBox="1"/>
            <p:nvPr/>
          </p:nvSpPr>
          <p:spPr>
            <a:xfrm>
              <a:off x="5998514" y="4977260"/>
              <a:ext cx="2237737" cy="192845"/>
            </a:xfrm>
            <a:prstGeom prst="rect">
              <a:avLst/>
            </a:prstGeom>
          </p:spPr>
          <p:txBody>
            <a:bodyPr vert="horz" wrap="square" lIns="108000" tIns="0" rIns="108000" bIns="0" rtlCol="0">
              <a:spAutoFit/>
            </a:bodyPr>
            <a:lstStyle/>
            <a:p>
              <a:pPr marL="12700" algn="r">
                <a:lnSpc>
                  <a:spcPct val="100000"/>
                </a:lnSpc>
              </a:pPr>
              <a:r>
                <a:rPr lang="en-US" sz="1050" dirty="0">
                  <a:solidFill>
                    <a:srgbClr val="221815"/>
                  </a:solidFill>
                  <a:latin typeface="Verdana" panose="020B0604030504040204" pitchFamily="34" charset="0"/>
                  <a:ea typeface="Verdana" panose="020B0604030504040204" pitchFamily="34" charset="0"/>
                  <a:cs typeface="Verdana" panose="020B0604030504040204" pitchFamily="34" charset="0"/>
                </a:rPr>
                <a:t>Lane-Merge Assistance</a:t>
              </a:r>
              <a:endParaRPr sz="1050" dirty="0">
                <a:latin typeface="Verdana" panose="020B0604030504040204" pitchFamily="34" charset="0"/>
                <a:ea typeface="Verdana" panose="020B0604030504040204" pitchFamily="34" charset="0"/>
                <a:cs typeface="Verdana" panose="020B0604030504040204" pitchFamily="34" charset="0"/>
              </a:endParaRPr>
            </a:p>
          </p:txBody>
        </p:sp>
      </p:grpSp>
      <p:sp>
        <p:nvSpPr>
          <p:cNvPr id="116" name="object 2"/>
          <p:cNvSpPr txBox="1"/>
          <p:nvPr/>
        </p:nvSpPr>
        <p:spPr>
          <a:xfrm>
            <a:off x="3426290" y="964079"/>
            <a:ext cx="5717710" cy="2587504"/>
          </a:xfrm>
          <a:prstGeom prst="rect">
            <a:avLst/>
          </a:prstGeom>
        </p:spPr>
        <p:txBody>
          <a:bodyPr vert="horz" wrap="square" lIns="90000" tIns="46800" rIns="90000" bIns="46800" rtlCol="0">
            <a:spAutoFit/>
          </a:bodyPr>
          <a:lstStyle>
            <a:defPPr>
              <a:defRPr lang="ja-JP"/>
            </a:defPPr>
            <a:lvl1pPr marL="203200" indent="-190500">
              <a:lnSpc>
                <a:spcPct val="120000"/>
              </a:lnSpc>
              <a:spcAft>
                <a:spcPts val="1200"/>
              </a:spcAft>
              <a:buChar char="•"/>
              <a:tabLst>
                <a:tab pos="203200" algn="l"/>
              </a:tabLst>
              <a:defRPr sz="2000" spc="-5">
                <a:solidFill>
                  <a:srgbClr val="010000"/>
                </a:solidFill>
                <a:latin typeface="Verdana" charset="0"/>
                <a:cs typeface="Meiryo UI"/>
              </a:defRPr>
            </a:lvl1pPr>
          </a:lstStyle>
          <a:p>
            <a:pPr marL="12700" indent="0">
              <a:lnSpc>
                <a:spcPct val="110000"/>
              </a:lnSpc>
              <a:buNone/>
            </a:pPr>
            <a:r>
              <a:rPr sz="1600" spc="0" dirty="0">
                <a:latin typeface="Verdana" panose="020B0604030504040204" pitchFamily="34" charset="0"/>
                <a:ea typeface="Verdana" panose="020B0604030504040204" pitchFamily="34" charset="0"/>
                <a:cs typeface="Verdana" panose="020B0604030504040204" pitchFamily="34" charset="0"/>
              </a:rPr>
              <a:t>：</a:t>
            </a:r>
            <a:r>
              <a:rPr lang="ja-JP" altLang="en-US" sz="1600" spc="0" dirty="0">
                <a:latin typeface="Verdana" panose="020B0604030504040204" pitchFamily="34" charset="0"/>
                <a:cs typeface="Verdana" panose="020B0604030504040204" pitchFamily="34" charset="0"/>
              </a:rPr>
              <a:t> </a:t>
            </a:r>
            <a:r>
              <a:rPr lang="en-US" altLang="ja-JP" sz="1600" spc="0" dirty="0">
                <a:latin typeface="Verdana" panose="020B0604030504040204" pitchFamily="34" charset="0"/>
                <a:ea typeface="Verdana" panose="020B0604030504040204" pitchFamily="34" charset="0"/>
                <a:cs typeface="Verdana" panose="020B0604030504040204" pitchFamily="34" charset="0"/>
              </a:rPr>
              <a:t>The first letter of a word is a capital letter.</a:t>
            </a:r>
            <a:endParaRPr lang="en-US" sz="1600" spc="0" dirty="0">
              <a:latin typeface="Verdana" panose="020B0604030504040204" pitchFamily="34" charset="0"/>
              <a:ea typeface="Verdana" panose="020B0604030504040204" pitchFamily="34" charset="0"/>
              <a:cs typeface="Verdana" panose="020B0604030504040204" pitchFamily="34" charset="0"/>
            </a:endParaRPr>
          </a:p>
          <a:p>
            <a:pPr marL="12700" indent="0">
              <a:lnSpc>
                <a:spcPct val="110000"/>
              </a:lnSpc>
              <a:buNone/>
            </a:pPr>
            <a:r>
              <a:rPr lang="ja-JP" altLang="en-US" sz="1600" spc="0" dirty="0">
                <a:latin typeface="Verdana" panose="020B0604030504040204" pitchFamily="34" charset="0"/>
                <a:cs typeface="Verdana" panose="020B0604030504040204" pitchFamily="34" charset="0"/>
              </a:rPr>
              <a:t>： </a:t>
            </a:r>
            <a:r>
              <a:rPr lang="en-US" altLang="ja-JP" sz="1600" spc="0" dirty="0">
                <a:latin typeface="Verdana" panose="020B0604030504040204" pitchFamily="34" charset="0"/>
                <a:ea typeface="Verdana" panose="020B0604030504040204" pitchFamily="34" charset="0"/>
                <a:cs typeface="Verdana" panose="020B0604030504040204" pitchFamily="34" charset="0"/>
              </a:rPr>
              <a:t>The first letter is a capital letter.</a:t>
            </a:r>
            <a:r>
              <a:rPr lang="ja-JP" altLang="en-US" sz="1600" spc="0" dirty="0">
                <a:latin typeface="Verdana" panose="020B0604030504040204" pitchFamily="34" charset="0"/>
                <a:cs typeface="Verdana" panose="020B0604030504040204" pitchFamily="34" charset="0"/>
              </a:rPr>
              <a:t> </a:t>
            </a:r>
            <a:r>
              <a:rPr lang="en-US" altLang="ja-JP" sz="1600" spc="0" dirty="0">
                <a:latin typeface="Verdana" panose="020B0604030504040204" pitchFamily="34" charset="0"/>
                <a:ea typeface="Verdana" panose="020B0604030504040204" pitchFamily="34" charset="0"/>
                <a:cs typeface="Verdana" panose="020B0604030504040204" pitchFamily="34" charset="0"/>
              </a:rPr>
              <a:t> </a:t>
            </a:r>
            <a:r>
              <a:rPr lang="en-US" altLang="ja-JP" sz="800" dirty="0">
                <a:latin typeface="Verdana" panose="020B0604030504040204" pitchFamily="34" charset="0"/>
                <a:ea typeface="Verdana" panose="020B0604030504040204" pitchFamily="34" charset="0"/>
                <a:cs typeface="Verdana" panose="020B0604030504040204" pitchFamily="34" charset="0"/>
              </a:rPr>
              <a:t>ex.</a:t>
            </a:r>
            <a:r>
              <a:rPr lang="en-US" altLang="ja-JP" sz="800" spc="65" dirty="0">
                <a:latin typeface="Verdana" panose="020B0604030504040204" pitchFamily="34" charset="0"/>
                <a:ea typeface="Verdana" panose="020B0604030504040204" pitchFamily="34" charset="0"/>
                <a:cs typeface="Verdana" panose="020B0604030504040204" pitchFamily="34" charset="0"/>
              </a:rPr>
              <a:t> </a:t>
            </a:r>
            <a:r>
              <a:rPr lang="ja-JP" altLang="en-US" sz="800" dirty="0">
                <a:latin typeface="Verdana" panose="020B0604030504040204" pitchFamily="34" charset="0"/>
                <a:cs typeface="Verdana" panose="020B0604030504040204" pitchFamily="34" charset="0"/>
              </a:rPr>
              <a:t>「</a:t>
            </a:r>
            <a:r>
              <a:rPr lang="en-US" altLang="ja-JP" sz="800" dirty="0">
                <a:latin typeface="Verdana" panose="020B0604030504040204" pitchFamily="34" charset="0"/>
                <a:ea typeface="Verdana" panose="020B0604030504040204" pitchFamily="34" charset="0"/>
                <a:cs typeface="Verdana" panose="020B0604030504040204" pitchFamily="34" charset="0"/>
              </a:rPr>
              <a:t>Automated  Drive</a:t>
            </a:r>
            <a:r>
              <a:rPr lang="ja-JP" altLang="en-US" sz="800" dirty="0">
                <a:latin typeface="Verdana" panose="020B0604030504040204" pitchFamily="34" charset="0"/>
                <a:cs typeface="Verdana" panose="020B0604030504040204" pitchFamily="34" charset="0"/>
              </a:rPr>
              <a:t>」</a:t>
            </a:r>
            <a:endParaRPr lang="en-US" altLang="ja-JP" sz="800" spc="0" dirty="0">
              <a:latin typeface="Verdana" panose="020B0604030504040204" pitchFamily="34" charset="0"/>
              <a:ea typeface="Verdana" panose="020B0604030504040204" pitchFamily="34" charset="0"/>
              <a:cs typeface="Verdana" panose="020B0604030504040204" pitchFamily="34" charset="0"/>
            </a:endParaRPr>
          </a:p>
          <a:p>
            <a:pPr marL="266700" indent="-254000">
              <a:lnSpc>
                <a:spcPct val="110000"/>
              </a:lnSpc>
              <a:buNone/>
            </a:pPr>
            <a:r>
              <a:rPr lang="ja-JP" altLang="en-US" sz="1600" spc="0" dirty="0">
                <a:latin typeface="Verdana" panose="020B0604030504040204" pitchFamily="34" charset="0"/>
                <a:cs typeface="Verdana" panose="020B0604030504040204" pitchFamily="34" charset="0"/>
              </a:rPr>
              <a:t>： </a:t>
            </a:r>
            <a:r>
              <a:rPr lang="en-US" altLang="ja-JP" sz="1600" spc="0" dirty="0">
                <a:latin typeface="Verdana" panose="020B0604030504040204" pitchFamily="34" charset="0"/>
                <a:ea typeface="Verdana" panose="020B0604030504040204" pitchFamily="34" charset="0"/>
                <a:cs typeface="Verdana" panose="020B0604030504040204" pitchFamily="34" charset="0"/>
              </a:rPr>
              <a:t>A combination of independent words</a:t>
            </a:r>
            <a:br>
              <a:rPr lang="en-US" altLang="ja-JP" sz="1600" spc="0" dirty="0">
                <a:latin typeface="Verdana" panose="020B0604030504040204" pitchFamily="34" charset="0"/>
                <a:ea typeface="Verdana" panose="020B0604030504040204" pitchFamily="34" charset="0"/>
                <a:cs typeface="Verdana" panose="020B0604030504040204" pitchFamily="34" charset="0"/>
              </a:rPr>
            </a:br>
            <a:r>
              <a:rPr lang="ja-JP" altLang="en-US" sz="1600" spc="0" dirty="0">
                <a:latin typeface="Verdana" panose="020B0604030504040204" pitchFamily="34" charset="0"/>
                <a:cs typeface="Verdana" panose="020B0604030504040204" pitchFamily="34" charset="0"/>
              </a:rPr>
              <a:t>→ </a:t>
            </a:r>
            <a:r>
              <a:rPr lang="en-US" altLang="ja-JP" sz="1600" spc="0" dirty="0">
                <a:latin typeface="Verdana" panose="020B0604030504040204" pitchFamily="34" charset="0"/>
                <a:ea typeface="Verdana" panose="020B0604030504040204" pitchFamily="34" charset="0"/>
                <a:cs typeface="Verdana" panose="020B0604030504040204" pitchFamily="34" charset="0"/>
              </a:rPr>
              <a:t>The first letter of both words is a capital </a:t>
            </a:r>
            <a:br>
              <a:rPr lang="en-US" altLang="ja-JP" sz="1600" spc="0" dirty="0">
                <a:latin typeface="Verdana" panose="020B0604030504040204" pitchFamily="34" charset="0"/>
                <a:ea typeface="Verdana" panose="020B0604030504040204" pitchFamily="34" charset="0"/>
                <a:cs typeface="Verdana" panose="020B0604030504040204" pitchFamily="34" charset="0"/>
              </a:rPr>
            </a:br>
            <a:r>
              <a:rPr lang="en-US" altLang="ja-JP" sz="1600" spc="0" dirty="0">
                <a:latin typeface="Verdana" panose="020B0604030504040204" pitchFamily="34" charset="0"/>
                <a:ea typeface="Verdana" panose="020B0604030504040204" pitchFamily="34" charset="0"/>
                <a:cs typeface="Verdana" panose="020B0604030504040204" pitchFamily="34" charset="0"/>
              </a:rPr>
              <a:t>    letter.</a:t>
            </a:r>
            <a:r>
              <a:rPr lang="ja-JP" altLang="en-US" sz="1600" spc="0" dirty="0">
                <a:latin typeface="Verdana" panose="020B0604030504040204" pitchFamily="34" charset="0"/>
                <a:cs typeface="Verdana" panose="020B0604030504040204" pitchFamily="34" charset="0"/>
              </a:rPr>
              <a:t> </a:t>
            </a:r>
            <a:r>
              <a:rPr lang="en-US" altLang="ja-JP" sz="1600" spc="0" dirty="0">
                <a:latin typeface="Verdana" panose="020B0604030504040204" pitchFamily="34" charset="0"/>
                <a:ea typeface="Verdana" panose="020B0604030504040204" pitchFamily="34" charset="0"/>
                <a:cs typeface="Verdana" panose="020B0604030504040204" pitchFamily="34" charset="0"/>
              </a:rPr>
              <a:t> </a:t>
            </a:r>
            <a:r>
              <a:rPr lang="en-US" altLang="ja-JP" sz="800" dirty="0">
                <a:latin typeface="Verdana" panose="020B0604030504040204" pitchFamily="34" charset="0"/>
                <a:ea typeface="Verdana" panose="020B0604030504040204" pitchFamily="34" charset="0"/>
                <a:cs typeface="Verdana" panose="020B0604030504040204" pitchFamily="34" charset="0"/>
              </a:rPr>
              <a:t>ex. </a:t>
            </a:r>
            <a:r>
              <a:rPr lang="ja-JP" altLang="en-US" sz="800" dirty="0">
                <a:latin typeface="Verdana" panose="020B0604030504040204" pitchFamily="34" charset="0"/>
                <a:cs typeface="Verdana" panose="020B0604030504040204" pitchFamily="34" charset="0"/>
              </a:rPr>
              <a:t>「</a:t>
            </a:r>
            <a:r>
              <a:rPr lang="en-US" altLang="ja-JP" sz="800" dirty="0">
                <a:latin typeface="Verdana" panose="020B0604030504040204" pitchFamily="34" charset="0"/>
                <a:ea typeface="Verdana" panose="020B0604030504040204" pitchFamily="34" charset="0"/>
                <a:cs typeface="Verdana" panose="020B0604030504040204" pitchFamily="34" charset="0"/>
              </a:rPr>
              <a:t>Lane-Merge Assistance</a:t>
            </a:r>
            <a:r>
              <a:rPr lang="ja-JP" altLang="en-US" sz="800" dirty="0">
                <a:latin typeface="Verdana" panose="020B0604030504040204" pitchFamily="34" charset="0"/>
                <a:cs typeface="Verdana" panose="020B0604030504040204" pitchFamily="34" charset="0"/>
              </a:rPr>
              <a:t>」</a:t>
            </a:r>
            <a:endParaRPr lang="en-US" altLang="ja-JP" sz="800" spc="0" dirty="0">
              <a:latin typeface="Verdana" panose="020B0604030504040204" pitchFamily="34" charset="0"/>
              <a:ea typeface="Verdana" panose="020B0604030504040204" pitchFamily="34" charset="0"/>
              <a:cs typeface="Verdana" panose="020B0604030504040204" pitchFamily="34" charset="0"/>
            </a:endParaRPr>
          </a:p>
          <a:p>
            <a:pPr marL="12700" indent="254000">
              <a:lnSpc>
                <a:spcPct val="110000"/>
              </a:lnSpc>
              <a:buNone/>
            </a:pPr>
            <a:r>
              <a:rPr lang="en-US" altLang="ja-JP" sz="1600" spc="0" dirty="0">
                <a:latin typeface="Verdana" panose="020B0604030504040204" pitchFamily="34" charset="0"/>
                <a:ea typeface="Verdana" panose="020B0604030504040204" pitchFamily="34" charset="0"/>
                <a:cs typeface="Verdana" panose="020B0604030504040204" pitchFamily="34" charset="0"/>
              </a:rPr>
              <a:t>One word made by combining words</a:t>
            </a:r>
            <a:r>
              <a:rPr lang="ja-JP" altLang="en-US" sz="1600" spc="0" dirty="0">
                <a:latin typeface="Verdana" panose="020B0604030504040204" pitchFamily="34" charset="0"/>
                <a:cs typeface="Verdana" panose="020B0604030504040204" pitchFamily="34" charset="0"/>
              </a:rPr>
              <a:t>  </a:t>
            </a:r>
            <a:r>
              <a:rPr lang="en-US" altLang="ja-JP" sz="1600" spc="0" dirty="0">
                <a:latin typeface="Verdana" panose="020B0604030504040204" pitchFamily="34" charset="0"/>
                <a:ea typeface="Verdana" panose="020B0604030504040204" pitchFamily="34" charset="0"/>
                <a:cs typeface="Verdana" panose="020B0604030504040204" pitchFamily="34" charset="0"/>
              </a:rPr>
              <a:t/>
            </a:r>
            <a:br>
              <a:rPr lang="en-US" altLang="ja-JP" sz="1600" spc="0" dirty="0">
                <a:latin typeface="Verdana" panose="020B0604030504040204" pitchFamily="34" charset="0"/>
                <a:ea typeface="Verdana" panose="020B0604030504040204" pitchFamily="34" charset="0"/>
                <a:cs typeface="Verdana" panose="020B0604030504040204" pitchFamily="34" charset="0"/>
              </a:rPr>
            </a:br>
            <a:r>
              <a:rPr lang="ja-JP" altLang="en-US" sz="1600" spc="0" dirty="0">
                <a:latin typeface="Verdana" panose="020B0604030504040204" pitchFamily="34" charset="0"/>
                <a:cs typeface="Verdana" panose="020B0604030504040204" pitchFamily="34" charset="0"/>
              </a:rPr>
              <a:t>    → </a:t>
            </a:r>
            <a:r>
              <a:rPr lang="en-US" altLang="ja-JP" sz="1600" spc="0" dirty="0">
                <a:latin typeface="Verdana" panose="020B0604030504040204" pitchFamily="34" charset="0"/>
                <a:ea typeface="Verdana" panose="020B0604030504040204" pitchFamily="34" charset="0"/>
                <a:cs typeface="Verdana" panose="020B0604030504040204" pitchFamily="34" charset="0"/>
              </a:rPr>
              <a:t>Following words are small letters.</a:t>
            </a:r>
            <a:r>
              <a:rPr lang="en-US" altLang="ja-JP" sz="800" spc="0" dirty="0">
                <a:latin typeface="Verdana" panose="020B0604030504040204" pitchFamily="34" charset="0"/>
                <a:ea typeface="Verdana" panose="020B0604030504040204" pitchFamily="34" charset="0"/>
                <a:cs typeface="Verdana" panose="020B0604030504040204" pitchFamily="34" charset="0"/>
              </a:rPr>
              <a:t/>
            </a:r>
            <a:br>
              <a:rPr lang="en-US" altLang="ja-JP" sz="800" spc="0" dirty="0">
                <a:latin typeface="Verdana" panose="020B0604030504040204" pitchFamily="34" charset="0"/>
                <a:ea typeface="Verdana" panose="020B0604030504040204" pitchFamily="34" charset="0"/>
                <a:cs typeface="Verdana" panose="020B0604030504040204" pitchFamily="34" charset="0"/>
              </a:rPr>
            </a:br>
            <a:r>
              <a:rPr lang="en-US" altLang="ja-JP" sz="800" spc="0" dirty="0">
                <a:latin typeface="Verdana" panose="020B0604030504040204" pitchFamily="34" charset="0"/>
                <a:ea typeface="Verdana" panose="020B0604030504040204" pitchFamily="34" charset="0"/>
                <a:cs typeface="Verdana" panose="020B0604030504040204" pitchFamily="34" charset="0"/>
              </a:rPr>
              <a:t>				</a:t>
            </a:r>
            <a:r>
              <a:rPr lang="en-US" altLang="ja-JP" sz="800" dirty="0">
                <a:latin typeface="Verdana" panose="020B0604030504040204" pitchFamily="34" charset="0"/>
                <a:ea typeface="Verdana" panose="020B0604030504040204" pitchFamily="34" charset="0"/>
                <a:cs typeface="Verdana" panose="020B0604030504040204" pitchFamily="34" charset="0"/>
              </a:rPr>
              <a:t>ex.</a:t>
            </a:r>
            <a:r>
              <a:rPr lang="en-US" altLang="ja-JP" sz="800" spc="105" dirty="0">
                <a:latin typeface="Verdana" panose="020B0604030504040204" pitchFamily="34" charset="0"/>
                <a:ea typeface="Verdana" panose="020B0604030504040204" pitchFamily="34" charset="0"/>
                <a:cs typeface="Verdana" panose="020B0604030504040204" pitchFamily="34" charset="0"/>
              </a:rPr>
              <a:t> </a:t>
            </a:r>
            <a:r>
              <a:rPr lang="ja-JP" altLang="en-US" sz="800" dirty="0">
                <a:latin typeface="Verdana" panose="020B0604030504040204" pitchFamily="34" charset="0"/>
                <a:cs typeface="Verdana" panose="020B0604030504040204" pitchFamily="34" charset="0"/>
              </a:rPr>
              <a:t>「</a:t>
            </a:r>
            <a:r>
              <a:rPr lang="en-US" altLang="ja-JP" sz="800" dirty="0">
                <a:latin typeface="Verdana" panose="020B0604030504040204" pitchFamily="34" charset="0"/>
                <a:ea typeface="Verdana" panose="020B0604030504040204" pitchFamily="34" charset="0"/>
                <a:cs typeface="Verdana" panose="020B0604030504040204" pitchFamily="34" charset="0"/>
              </a:rPr>
              <a:t>Take-over</a:t>
            </a:r>
            <a:r>
              <a:rPr lang="en-US" altLang="ja-JP" sz="800" spc="-15" dirty="0">
                <a:latin typeface="Verdana" panose="020B0604030504040204" pitchFamily="34" charset="0"/>
                <a:ea typeface="Verdana" panose="020B0604030504040204" pitchFamily="34" charset="0"/>
                <a:cs typeface="Verdana" panose="020B0604030504040204" pitchFamily="34" charset="0"/>
              </a:rPr>
              <a:t> </a:t>
            </a:r>
            <a:r>
              <a:rPr lang="en-US" altLang="ja-JP" sz="800" dirty="0">
                <a:latin typeface="Verdana" panose="020B0604030504040204" pitchFamily="34" charset="0"/>
                <a:ea typeface="Verdana" panose="020B0604030504040204" pitchFamily="34" charset="0"/>
                <a:cs typeface="Verdana" panose="020B0604030504040204" pitchFamily="34" charset="0"/>
              </a:rPr>
              <a:t>of</a:t>
            </a:r>
            <a:r>
              <a:rPr lang="en-US" altLang="ja-JP" sz="800" spc="-15" dirty="0">
                <a:latin typeface="Verdana" panose="020B0604030504040204" pitchFamily="34" charset="0"/>
                <a:ea typeface="Verdana" panose="020B0604030504040204" pitchFamily="34" charset="0"/>
                <a:cs typeface="Verdana" panose="020B0604030504040204" pitchFamily="34" charset="0"/>
              </a:rPr>
              <a:t> </a:t>
            </a:r>
            <a:r>
              <a:rPr lang="en-US" altLang="ja-JP" sz="800" dirty="0">
                <a:latin typeface="Verdana" panose="020B0604030504040204" pitchFamily="34" charset="0"/>
                <a:ea typeface="Verdana" panose="020B0604030504040204" pitchFamily="34" charset="0"/>
                <a:cs typeface="Verdana" panose="020B0604030504040204" pitchFamily="34" charset="0"/>
              </a:rPr>
              <a:t>the</a:t>
            </a:r>
            <a:r>
              <a:rPr lang="en-US" altLang="ja-JP" sz="800" spc="-15" dirty="0">
                <a:latin typeface="Verdana" panose="020B0604030504040204" pitchFamily="34" charset="0"/>
                <a:ea typeface="Verdana" panose="020B0604030504040204" pitchFamily="34" charset="0"/>
                <a:cs typeface="Verdana" panose="020B0604030504040204" pitchFamily="34" charset="0"/>
              </a:rPr>
              <a:t> </a:t>
            </a:r>
            <a:r>
              <a:rPr lang="en-US" altLang="ja-JP" sz="800" dirty="0">
                <a:latin typeface="Verdana" panose="020B0604030504040204" pitchFamily="34" charset="0"/>
                <a:ea typeface="Verdana" panose="020B0604030504040204" pitchFamily="34" charset="0"/>
                <a:cs typeface="Verdana" panose="020B0604030504040204" pitchFamily="34" charset="0"/>
              </a:rPr>
              <a:t>driving</a:t>
            </a:r>
            <a:r>
              <a:rPr lang="en-US" altLang="ja-JP" sz="800" spc="-15" dirty="0">
                <a:latin typeface="Verdana" panose="020B0604030504040204" pitchFamily="34" charset="0"/>
                <a:ea typeface="Verdana" panose="020B0604030504040204" pitchFamily="34" charset="0"/>
                <a:cs typeface="Verdana" panose="020B0604030504040204" pitchFamily="34" charset="0"/>
              </a:rPr>
              <a:t> </a:t>
            </a:r>
            <a:r>
              <a:rPr lang="en-US" altLang="ja-JP" sz="800" dirty="0">
                <a:latin typeface="Verdana" panose="020B0604030504040204" pitchFamily="34" charset="0"/>
                <a:ea typeface="Verdana" panose="020B0604030504040204" pitchFamily="34" charset="0"/>
                <a:cs typeface="Verdana" panose="020B0604030504040204" pitchFamily="34" charset="0"/>
              </a:rPr>
              <a:t>functions</a:t>
            </a:r>
            <a:r>
              <a:rPr lang="ja-JP" altLang="en-US" sz="800" dirty="0">
                <a:latin typeface="Verdana" panose="020B0604030504040204" pitchFamily="34" charset="0"/>
                <a:cs typeface="Verdana" panose="020B0604030504040204" pitchFamily="34" charset="0"/>
              </a:rPr>
              <a:t>」</a:t>
            </a:r>
            <a:r>
              <a:rPr lang="en-US" altLang="ja-JP" sz="800" spc="0" dirty="0">
                <a:latin typeface="Verdana" panose="020B0604030504040204" pitchFamily="34" charset="0"/>
                <a:ea typeface="Verdana" panose="020B0604030504040204" pitchFamily="34" charset="0"/>
                <a:cs typeface="Verdana" panose="020B0604030504040204" pitchFamily="34" charset="0"/>
              </a:rPr>
              <a:t>	</a:t>
            </a:r>
          </a:p>
        </p:txBody>
      </p:sp>
      <p:sp>
        <p:nvSpPr>
          <p:cNvPr id="117" name="object 3"/>
          <p:cNvSpPr txBox="1"/>
          <p:nvPr/>
        </p:nvSpPr>
        <p:spPr>
          <a:xfrm>
            <a:off x="698775" y="958341"/>
            <a:ext cx="3229761" cy="1485664"/>
          </a:xfrm>
          <a:prstGeom prst="rect">
            <a:avLst/>
          </a:prstGeom>
        </p:spPr>
        <p:txBody>
          <a:bodyPr vert="horz" wrap="square" lIns="90000" tIns="46800" rIns="90000" bIns="46800" rtlCol="0">
            <a:spAutoFit/>
          </a:bodyPr>
          <a:lstStyle>
            <a:defPPr>
              <a:defRPr lang="ja-JP"/>
            </a:defPPr>
            <a:lvl1pPr marL="203200" indent="-190500">
              <a:lnSpc>
                <a:spcPct val="120000"/>
              </a:lnSpc>
              <a:spcAft>
                <a:spcPts val="1200"/>
              </a:spcAft>
              <a:buChar char="•"/>
              <a:tabLst>
                <a:tab pos="203200" algn="l"/>
              </a:tabLst>
              <a:defRPr sz="2000" spc="-5">
                <a:solidFill>
                  <a:srgbClr val="010000"/>
                </a:solidFill>
                <a:latin typeface="Verdana" charset="0"/>
                <a:cs typeface="Meiryo UI"/>
              </a:defRPr>
            </a:lvl1pPr>
          </a:lstStyle>
          <a:p>
            <a:pPr>
              <a:lnSpc>
                <a:spcPct val="110000"/>
              </a:lnSpc>
            </a:pPr>
            <a:r>
              <a:rPr lang="en-US" sz="1600" spc="0" dirty="0">
                <a:latin typeface="Verdana" panose="020B0604030504040204" pitchFamily="34" charset="0"/>
                <a:ea typeface="Verdana" panose="020B0604030504040204" pitchFamily="34" charset="0"/>
                <a:cs typeface="Verdana" panose="020B0604030504040204" pitchFamily="34" charset="0"/>
              </a:rPr>
              <a:t>Title</a:t>
            </a:r>
            <a:endParaRPr sz="1600" spc="0" dirty="0">
              <a:latin typeface="Verdana" panose="020B0604030504040204" pitchFamily="34" charset="0"/>
              <a:ea typeface="Verdana" panose="020B0604030504040204" pitchFamily="34" charset="0"/>
              <a:cs typeface="Verdana" panose="020B0604030504040204" pitchFamily="34" charset="0"/>
            </a:endParaRPr>
          </a:p>
          <a:p>
            <a:pPr>
              <a:lnSpc>
                <a:spcPct val="110000"/>
              </a:lnSpc>
            </a:pPr>
            <a:r>
              <a:rPr lang="en-US" altLang="ja-JP" sz="1600" spc="0" dirty="0">
                <a:latin typeface="Verdana" panose="020B0604030504040204" pitchFamily="34" charset="0"/>
                <a:ea typeface="Verdana" panose="020B0604030504040204" pitchFamily="34" charset="0"/>
                <a:cs typeface="Verdana" panose="020B0604030504040204" pitchFamily="34" charset="0"/>
              </a:rPr>
              <a:t>Specialized terminology</a:t>
            </a:r>
            <a:r>
              <a:rPr lang="en-US" sz="1600" spc="0" dirty="0">
                <a:latin typeface="Verdana" panose="020B0604030504040204" pitchFamily="34" charset="0"/>
                <a:ea typeface="Verdana" panose="020B0604030504040204" pitchFamily="34" charset="0"/>
                <a:cs typeface="Verdana" panose="020B0604030504040204" pitchFamily="34" charset="0"/>
              </a:rPr>
              <a:t> </a:t>
            </a:r>
          </a:p>
          <a:p>
            <a:pPr>
              <a:lnSpc>
                <a:spcPct val="110000"/>
              </a:lnSpc>
            </a:pPr>
            <a:r>
              <a:rPr lang="en-US" sz="1600" spc="0" dirty="0">
                <a:latin typeface="Verdana" panose="020B0604030504040204" pitchFamily="34" charset="0"/>
                <a:ea typeface="Verdana" panose="020B0604030504040204" pitchFamily="34" charset="0"/>
                <a:cs typeface="Verdana" panose="020B0604030504040204" pitchFamily="34" charset="0"/>
              </a:rPr>
              <a:t>Hyphenated specialized </a:t>
            </a:r>
            <a:br>
              <a:rPr lang="en-US" sz="1600" spc="0" dirty="0">
                <a:latin typeface="Verdana" panose="020B0604030504040204" pitchFamily="34" charset="0"/>
                <a:ea typeface="Verdana" panose="020B0604030504040204" pitchFamily="34" charset="0"/>
                <a:cs typeface="Verdana" panose="020B0604030504040204" pitchFamily="34" charset="0"/>
              </a:rPr>
            </a:br>
            <a:r>
              <a:rPr lang="en-US" sz="1600" spc="0" dirty="0">
                <a:latin typeface="Verdana" panose="020B0604030504040204" pitchFamily="34" charset="0"/>
                <a:ea typeface="Verdana" panose="020B0604030504040204" pitchFamily="34" charset="0"/>
                <a:cs typeface="Verdana" panose="020B0604030504040204" pitchFamily="34" charset="0"/>
              </a:rPr>
              <a:t>terminology </a:t>
            </a:r>
            <a:endParaRPr sz="1600" spc="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rIns="1440000" anchor="t" anchorCtr="0"/>
          <a:lstStyle/>
          <a:p>
            <a:r>
              <a:rPr lang="en-US" altLang="ja-JP" dirty="0">
                <a:solidFill>
                  <a:srgbClr val="010000"/>
                </a:solidFill>
              </a:rPr>
              <a:t>3-4</a:t>
            </a:r>
            <a:r>
              <a:rPr lang="ja-JP" altLang="en-US" dirty="0">
                <a:solidFill>
                  <a:srgbClr val="010000"/>
                </a:solidFill>
              </a:rPr>
              <a:t> </a:t>
            </a:r>
            <a:r>
              <a:rPr lang="en-US" altLang="ja-JP" dirty="0">
                <a:solidFill>
                  <a:srgbClr val="010000"/>
                </a:solidFill>
              </a:rPr>
              <a:t>Capitalization in a chart</a:t>
            </a:r>
            <a:endParaRPr kumimoji="1" lang="ja-JP" altLang="en-US" dirty="0"/>
          </a:p>
        </p:txBody>
      </p:sp>
      <p:sp>
        <p:nvSpPr>
          <p:cNvPr id="10" name="スライド番号プレースホルダー 9"/>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32 </a:t>
            </a:r>
            <a:endParaRPr lang="ja-JP" altLang="en-US" dirty="0">
              <a:latin typeface="Verdana" panose="020B0604030504040204" pitchFamily="34" charset="0"/>
              <a:cs typeface="Verdana" panose="020B0604030504040204" pitchFamily="34" charset="0"/>
            </a:endParaRPr>
          </a:p>
        </p:txBody>
      </p:sp>
      <p:sp>
        <p:nvSpPr>
          <p:cNvPr id="3" name="Content Placeholder 2"/>
          <p:cNvSpPr>
            <a:spLocks noGrp="1"/>
          </p:cNvSpPr>
          <p:nvPr>
            <p:ph sz="quarter" idx="4294967295"/>
          </p:nvPr>
        </p:nvSpPr>
        <p:spPr>
          <a:xfrm>
            <a:off x="0" y="947738"/>
            <a:ext cx="9144000" cy="4914900"/>
          </a:xfrm>
        </p:spPr>
        <p:txBody>
          <a:bodyPr/>
          <a:lstStyle/>
          <a:p>
            <a:r>
              <a:rPr lang="en-US" dirty="0"/>
              <a:t>Capitalize the first letter of words.</a:t>
            </a:r>
          </a:p>
        </p:txBody>
      </p:sp>
      <p:graphicFrame>
        <p:nvGraphicFramePr>
          <p:cNvPr id="22" name="表 21"/>
          <p:cNvGraphicFramePr>
            <a:graphicFrameLocks noGrp="1" noChangeAspect="1"/>
          </p:cNvGraphicFramePr>
          <p:nvPr>
            <p:extLst>
              <p:ext uri="{D42A27DB-BD31-4B8C-83A1-F6EECF244321}">
                <p14:modId xmlns:p14="http://schemas.microsoft.com/office/powerpoint/2010/main" val="645846836"/>
              </p:ext>
            </p:extLst>
          </p:nvPr>
        </p:nvGraphicFramePr>
        <p:xfrm>
          <a:off x="700347" y="2269187"/>
          <a:ext cx="7721478" cy="2498074"/>
        </p:xfrm>
        <a:graphic>
          <a:graphicData uri="http://schemas.openxmlformats.org/drawingml/2006/table">
            <a:tbl>
              <a:tblPr firstRow="1" bandRow="1"/>
              <a:tblGrid>
                <a:gridCol w="1748248">
                  <a:extLst>
                    <a:ext uri="{9D8B030D-6E8A-4147-A177-3AD203B41FA5}">
                      <a16:colId xmlns:a16="http://schemas.microsoft.com/office/drawing/2014/main" xmlns="" val="20000"/>
                    </a:ext>
                  </a:extLst>
                </a:gridCol>
                <a:gridCol w="1688556">
                  <a:extLst>
                    <a:ext uri="{9D8B030D-6E8A-4147-A177-3AD203B41FA5}">
                      <a16:colId xmlns:a16="http://schemas.microsoft.com/office/drawing/2014/main" xmlns="" val="20001"/>
                    </a:ext>
                  </a:extLst>
                </a:gridCol>
                <a:gridCol w="2338593">
                  <a:extLst>
                    <a:ext uri="{9D8B030D-6E8A-4147-A177-3AD203B41FA5}">
                      <a16:colId xmlns:a16="http://schemas.microsoft.com/office/drawing/2014/main" xmlns="" val="20002"/>
                    </a:ext>
                  </a:extLst>
                </a:gridCol>
                <a:gridCol w="1946081">
                  <a:extLst>
                    <a:ext uri="{9D8B030D-6E8A-4147-A177-3AD203B41FA5}">
                      <a16:colId xmlns:a16="http://schemas.microsoft.com/office/drawing/2014/main" xmlns="" val="20003"/>
                    </a:ext>
                  </a:extLst>
                </a:gridCol>
              </a:tblGrid>
              <a:tr h="473425">
                <a:tc>
                  <a:txBody>
                    <a:bodyPr/>
                    <a:lstStyle>
                      <a:lvl1pPr marL="0" eaLnBrk="1" hangingPunct="1">
                        <a:defRPr kumimoji="1" b="1">
                          <a:solidFill>
                            <a:schemeClr val="tx1"/>
                          </a:solidFill>
                          <a:latin typeface="Verdana"/>
                          <a:ea typeface="Meiryo UI"/>
                          <a:cs typeface=""/>
                        </a:defRPr>
                      </a:lvl1pPr>
                      <a:lvl2pPr marL="457200" eaLnBrk="1" hangingPunct="1">
                        <a:defRPr kumimoji="1" b="1">
                          <a:solidFill>
                            <a:schemeClr val="tx1"/>
                          </a:solidFill>
                          <a:latin typeface="Verdana"/>
                          <a:ea typeface="Meiryo UI"/>
                          <a:cs typeface=""/>
                        </a:defRPr>
                      </a:lvl2pPr>
                      <a:lvl3pPr marL="914400" eaLnBrk="1" hangingPunct="1">
                        <a:defRPr kumimoji="1" b="1">
                          <a:solidFill>
                            <a:schemeClr val="tx1"/>
                          </a:solidFill>
                          <a:latin typeface="Verdana"/>
                          <a:ea typeface="Meiryo UI"/>
                          <a:cs typeface=""/>
                        </a:defRPr>
                      </a:lvl3pPr>
                      <a:lvl4pPr marL="1371600" eaLnBrk="1" hangingPunct="1">
                        <a:defRPr kumimoji="1" b="1">
                          <a:solidFill>
                            <a:schemeClr val="tx1"/>
                          </a:solidFill>
                          <a:latin typeface="Verdana"/>
                          <a:ea typeface="Meiryo UI"/>
                          <a:cs typeface=""/>
                        </a:defRPr>
                      </a:lvl4pPr>
                      <a:lvl5pPr marL="1828800" eaLnBrk="1" hangingPunct="1">
                        <a:defRPr kumimoji="1" b="1">
                          <a:solidFill>
                            <a:schemeClr val="tx1"/>
                          </a:solidFill>
                          <a:latin typeface="Verdana"/>
                          <a:ea typeface="Meiryo UI"/>
                          <a:cs typeface=""/>
                        </a:defRPr>
                      </a:lvl5pPr>
                      <a:lvl6pPr marL="2286000" eaLnBrk="1" hangingPunct="1">
                        <a:defRPr kumimoji="1" b="1">
                          <a:solidFill>
                            <a:schemeClr val="tx1"/>
                          </a:solidFill>
                          <a:latin typeface="Verdana"/>
                          <a:ea typeface="Meiryo UI"/>
                          <a:cs typeface=""/>
                        </a:defRPr>
                      </a:lvl6pPr>
                      <a:lvl7pPr marL="2743200" eaLnBrk="1" hangingPunct="1">
                        <a:defRPr kumimoji="1" b="1">
                          <a:solidFill>
                            <a:schemeClr val="tx1"/>
                          </a:solidFill>
                          <a:latin typeface="Verdana"/>
                          <a:ea typeface="Meiryo UI"/>
                          <a:cs typeface=""/>
                        </a:defRPr>
                      </a:lvl7pPr>
                      <a:lvl8pPr marL="3200400" eaLnBrk="1" hangingPunct="1">
                        <a:defRPr kumimoji="1" b="1">
                          <a:solidFill>
                            <a:schemeClr val="tx1"/>
                          </a:solidFill>
                          <a:latin typeface="Verdana"/>
                          <a:ea typeface="Meiryo UI"/>
                          <a:cs typeface=""/>
                        </a:defRPr>
                      </a:lvl8pPr>
                      <a:lvl9pPr marL="3657600" eaLnBrk="1" hangingPunct="1">
                        <a:defRPr kumimoji="1" b="1">
                          <a:solidFill>
                            <a:schemeClr val="tx1"/>
                          </a:solidFill>
                          <a:latin typeface="Verdana"/>
                          <a:ea typeface="Meiryo UI"/>
                          <a:cs typeface=""/>
                        </a:defRPr>
                      </a:lvl9pPr>
                    </a:lstStyle>
                    <a:p>
                      <a:pPr algn="just">
                        <a:spcAft>
                          <a:spcPts val="0"/>
                        </a:spcAft>
                      </a:pPr>
                      <a:r>
                        <a:rPr lang="en-GB" sz="1200" b="1" kern="100" dirty="0">
                          <a:effectLst/>
                          <a:latin typeface="+mn-ea"/>
                          <a:ea typeface="+mn-ea"/>
                        </a:rPr>
                        <a:t>ECO-Application</a:t>
                      </a:r>
                      <a:endParaRPr lang="ja-JP" sz="1200" b="1" kern="100" dirty="0">
                        <a:effectLst/>
                        <a:latin typeface="+mn-ea"/>
                        <a:ea typeface="+mn-ea"/>
                        <a:cs typeface="Times New Roman"/>
                      </a:endParaRPr>
                    </a:p>
                  </a:txBody>
                  <a:tcPr marL="31993" marR="0" marT="32023" marB="32023" anchor="ctr">
                    <a:lnL>
                      <a:noFill/>
                    </a:lnL>
                    <a:lnR>
                      <a:no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eaLnBrk="1" hangingPunct="1">
                        <a:defRPr kumimoji="1" b="1">
                          <a:solidFill>
                            <a:schemeClr val="tx1"/>
                          </a:solidFill>
                          <a:latin typeface="Verdana"/>
                          <a:ea typeface="Meiryo UI"/>
                          <a:cs typeface=""/>
                        </a:defRPr>
                      </a:lvl1pPr>
                      <a:lvl2pPr marL="457200" eaLnBrk="1" hangingPunct="1">
                        <a:defRPr kumimoji="1" b="1">
                          <a:solidFill>
                            <a:schemeClr val="tx1"/>
                          </a:solidFill>
                          <a:latin typeface="Verdana"/>
                          <a:ea typeface="Meiryo UI"/>
                          <a:cs typeface=""/>
                        </a:defRPr>
                      </a:lvl2pPr>
                      <a:lvl3pPr marL="914400" eaLnBrk="1" hangingPunct="1">
                        <a:defRPr kumimoji="1" b="1">
                          <a:solidFill>
                            <a:schemeClr val="tx1"/>
                          </a:solidFill>
                          <a:latin typeface="Verdana"/>
                          <a:ea typeface="Meiryo UI"/>
                          <a:cs typeface=""/>
                        </a:defRPr>
                      </a:lvl3pPr>
                      <a:lvl4pPr marL="1371600" eaLnBrk="1" hangingPunct="1">
                        <a:defRPr kumimoji="1" b="1">
                          <a:solidFill>
                            <a:schemeClr val="tx1"/>
                          </a:solidFill>
                          <a:latin typeface="Verdana"/>
                          <a:ea typeface="Meiryo UI"/>
                          <a:cs typeface=""/>
                        </a:defRPr>
                      </a:lvl4pPr>
                      <a:lvl5pPr marL="1828800" eaLnBrk="1" hangingPunct="1">
                        <a:defRPr kumimoji="1" b="1">
                          <a:solidFill>
                            <a:schemeClr val="tx1"/>
                          </a:solidFill>
                          <a:latin typeface="Verdana"/>
                          <a:ea typeface="Meiryo UI"/>
                          <a:cs typeface=""/>
                        </a:defRPr>
                      </a:lvl5pPr>
                      <a:lvl6pPr marL="2286000" eaLnBrk="1" hangingPunct="1">
                        <a:defRPr kumimoji="1" b="1">
                          <a:solidFill>
                            <a:schemeClr val="tx1"/>
                          </a:solidFill>
                          <a:latin typeface="Verdana"/>
                          <a:ea typeface="Meiryo UI"/>
                          <a:cs typeface=""/>
                        </a:defRPr>
                      </a:lvl6pPr>
                      <a:lvl7pPr marL="2743200" eaLnBrk="1" hangingPunct="1">
                        <a:defRPr kumimoji="1" b="1">
                          <a:solidFill>
                            <a:schemeClr val="tx1"/>
                          </a:solidFill>
                          <a:latin typeface="Verdana"/>
                          <a:ea typeface="Meiryo UI"/>
                          <a:cs typeface=""/>
                        </a:defRPr>
                      </a:lvl7pPr>
                      <a:lvl8pPr marL="3200400" eaLnBrk="1" hangingPunct="1">
                        <a:defRPr kumimoji="1" b="1">
                          <a:solidFill>
                            <a:schemeClr val="tx1"/>
                          </a:solidFill>
                          <a:latin typeface="Verdana"/>
                          <a:ea typeface="Meiryo UI"/>
                          <a:cs typeface=""/>
                        </a:defRPr>
                      </a:lvl8pPr>
                      <a:lvl9pPr marL="3657600" eaLnBrk="1" hangingPunct="1">
                        <a:defRPr kumimoji="1" b="1">
                          <a:solidFill>
                            <a:schemeClr val="tx1"/>
                          </a:solidFill>
                          <a:latin typeface="Verdana"/>
                          <a:ea typeface="Meiryo UI"/>
                          <a:cs typeface=""/>
                        </a:defRPr>
                      </a:lvl9pPr>
                    </a:lstStyle>
                    <a:p>
                      <a:pPr algn="just">
                        <a:spcAft>
                          <a:spcPts val="0"/>
                        </a:spcAft>
                      </a:pPr>
                      <a:r>
                        <a:rPr lang="en-GB" sz="1200" b="1" kern="100" dirty="0">
                          <a:effectLst/>
                          <a:latin typeface="+mn-ea"/>
                          <a:ea typeface="+mn-ea"/>
                        </a:rPr>
                        <a:t>Control Variable</a:t>
                      </a:r>
                      <a:endParaRPr lang="ja-JP" sz="1200" b="1" kern="100" dirty="0">
                        <a:effectLst/>
                        <a:latin typeface="+mn-ea"/>
                        <a:ea typeface="+mn-ea"/>
                        <a:cs typeface="Times New Roman"/>
                      </a:endParaRPr>
                    </a:p>
                  </a:txBody>
                  <a:tcPr marL="31993" marR="0" marT="32023" marB="32023" anchor="ctr">
                    <a:lnL>
                      <a:noFill/>
                    </a:lnL>
                    <a:lnR>
                      <a:no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eaLnBrk="1" hangingPunct="1">
                        <a:defRPr kumimoji="1" b="1">
                          <a:solidFill>
                            <a:schemeClr val="tx1"/>
                          </a:solidFill>
                          <a:latin typeface="Verdana"/>
                          <a:ea typeface="Meiryo UI"/>
                          <a:cs typeface=""/>
                        </a:defRPr>
                      </a:lvl1pPr>
                      <a:lvl2pPr marL="457200" eaLnBrk="1" hangingPunct="1">
                        <a:defRPr kumimoji="1" b="1">
                          <a:solidFill>
                            <a:schemeClr val="tx1"/>
                          </a:solidFill>
                          <a:latin typeface="Verdana"/>
                          <a:ea typeface="Meiryo UI"/>
                          <a:cs typeface=""/>
                        </a:defRPr>
                      </a:lvl2pPr>
                      <a:lvl3pPr marL="914400" eaLnBrk="1" hangingPunct="1">
                        <a:defRPr kumimoji="1" b="1">
                          <a:solidFill>
                            <a:schemeClr val="tx1"/>
                          </a:solidFill>
                          <a:latin typeface="Verdana"/>
                          <a:ea typeface="Meiryo UI"/>
                          <a:cs typeface=""/>
                        </a:defRPr>
                      </a:lvl3pPr>
                      <a:lvl4pPr marL="1371600" eaLnBrk="1" hangingPunct="1">
                        <a:defRPr kumimoji="1" b="1">
                          <a:solidFill>
                            <a:schemeClr val="tx1"/>
                          </a:solidFill>
                          <a:latin typeface="Verdana"/>
                          <a:ea typeface="Meiryo UI"/>
                          <a:cs typeface=""/>
                        </a:defRPr>
                      </a:lvl4pPr>
                      <a:lvl5pPr marL="1828800" eaLnBrk="1" hangingPunct="1">
                        <a:defRPr kumimoji="1" b="1">
                          <a:solidFill>
                            <a:schemeClr val="tx1"/>
                          </a:solidFill>
                          <a:latin typeface="Verdana"/>
                          <a:ea typeface="Meiryo UI"/>
                          <a:cs typeface=""/>
                        </a:defRPr>
                      </a:lvl5pPr>
                      <a:lvl6pPr marL="2286000" eaLnBrk="1" hangingPunct="1">
                        <a:defRPr kumimoji="1" b="1">
                          <a:solidFill>
                            <a:schemeClr val="tx1"/>
                          </a:solidFill>
                          <a:latin typeface="Verdana"/>
                          <a:ea typeface="Meiryo UI"/>
                          <a:cs typeface=""/>
                        </a:defRPr>
                      </a:lvl6pPr>
                      <a:lvl7pPr marL="2743200" eaLnBrk="1" hangingPunct="1">
                        <a:defRPr kumimoji="1" b="1">
                          <a:solidFill>
                            <a:schemeClr val="tx1"/>
                          </a:solidFill>
                          <a:latin typeface="Verdana"/>
                          <a:ea typeface="Meiryo UI"/>
                          <a:cs typeface=""/>
                        </a:defRPr>
                      </a:lvl7pPr>
                      <a:lvl8pPr marL="3200400" eaLnBrk="1" hangingPunct="1">
                        <a:defRPr kumimoji="1" b="1">
                          <a:solidFill>
                            <a:schemeClr val="tx1"/>
                          </a:solidFill>
                          <a:latin typeface="Verdana"/>
                          <a:ea typeface="Meiryo UI"/>
                          <a:cs typeface=""/>
                        </a:defRPr>
                      </a:lvl8pPr>
                      <a:lvl9pPr marL="3657600" eaLnBrk="1" hangingPunct="1">
                        <a:defRPr kumimoji="1" b="1">
                          <a:solidFill>
                            <a:schemeClr val="tx1"/>
                          </a:solidFill>
                          <a:latin typeface="Verdana"/>
                          <a:ea typeface="Meiryo UI"/>
                          <a:cs typeface=""/>
                        </a:defRPr>
                      </a:lvl9pPr>
                    </a:lstStyle>
                    <a:p>
                      <a:pPr algn="l">
                        <a:spcAft>
                          <a:spcPts val="0"/>
                        </a:spcAft>
                      </a:pPr>
                      <a:r>
                        <a:rPr lang="en-GB" sz="1200" b="1" kern="100" dirty="0">
                          <a:effectLst/>
                          <a:latin typeface="+mn-ea"/>
                          <a:ea typeface="+mn-ea"/>
                        </a:rPr>
                        <a:t>Main</a:t>
                      </a:r>
                      <a:r>
                        <a:rPr lang="ja-JP" altLang="en-US" sz="1200" b="1" kern="100" baseline="0" dirty="0">
                          <a:effectLst/>
                          <a:latin typeface="+mn-ea"/>
                          <a:ea typeface="+mn-ea"/>
                        </a:rPr>
                        <a:t>　</a:t>
                      </a:r>
                      <a:r>
                        <a:rPr lang="en-GB" sz="1200" b="1" kern="100" dirty="0">
                          <a:effectLst/>
                          <a:latin typeface="+mn-ea"/>
                          <a:ea typeface="+mn-ea"/>
                        </a:rPr>
                        <a:t>Sensing Contents</a:t>
                      </a:r>
                      <a:endParaRPr lang="ja-JP" sz="1200" b="1" kern="100" dirty="0">
                        <a:effectLst/>
                        <a:latin typeface="+mn-ea"/>
                        <a:ea typeface="+mn-ea"/>
                        <a:cs typeface="Times New Roman"/>
                      </a:endParaRPr>
                    </a:p>
                  </a:txBody>
                  <a:tcPr marL="31993" marR="0" marT="32023" marB="32023" anchor="ctr">
                    <a:lnL>
                      <a:noFill/>
                    </a:lnL>
                    <a:lnR>
                      <a:no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eaLnBrk="1" hangingPunct="1">
                        <a:defRPr kumimoji="1" b="1">
                          <a:solidFill>
                            <a:schemeClr val="tx1"/>
                          </a:solidFill>
                          <a:latin typeface="Verdana"/>
                          <a:ea typeface="Meiryo UI"/>
                          <a:cs typeface=""/>
                        </a:defRPr>
                      </a:lvl1pPr>
                      <a:lvl2pPr marL="457200" eaLnBrk="1" hangingPunct="1">
                        <a:defRPr kumimoji="1" b="1">
                          <a:solidFill>
                            <a:schemeClr val="tx1"/>
                          </a:solidFill>
                          <a:latin typeface="Verdana"/>
                          <a:ea typeface="Meiryo UI"/>
                          <a:cs typeface=""/>
                        </a:defRPr>
                      </a:lvl2pPr>
                      <a:lvl3pPr marL="914400" eaLnBrk="1" hangingPunct="1">
                        <a:defRPr kumimoji="1" b="1">
                          <a:solidFill>
                            <a:schemeClr val="tx1"/>
                          </a:solidFill>
                          <a:latin typeface="Verdana"/>
                          <a:ea typeface="Meiryo UI"/>
                          <a:cs typeface=""/>
                        </a:defRPr>
                      </a:lvl3pPr>
                      <a:lvl4pPr marL="1371600" eaLnBrk="1" hangingPunct="1">
                        <a:defRPr kumimoji="1" b="1">
                          <a:solidFill>
                            <a:schemeClr val="tx1"/>
                          </a:solidFill>
                          <a:latin typeface="Verdana"/>
                          <a:ea typeface="Meiryo UI"/>
                          <a:cs typeface=""/>
                        </a:defRPr>
                      </a:lvl4pPr>
                      <a:lvl5pPr marL="1828800" eaLnBrk="1" hangingPunct="1">
                        <a:defRPr kumimoji="1" b="1">
                          <a:solidFill>
                            <a:schemeClr val="tx1"/>
                          </a:solidFill>
                          <a:latin typeface="Verdana"/>
                          <a:ea typeface="Meiryo UI"/>
                          <a:cs typeface=""/>
                        </a:defRPr>
                      </a:lvl5pPr>
                      <a:lvl6pPr marL="2286000" eaLnBrk="1" hangingPunct="1">
                        <a:defRPr kumimoji="1" b="1">
                          <a:solidFill>
                            <a:schemeClr val="tx1"/>
                          </a:solidFill>
                          <a:latin typeface="Verdana"/>
                          <a:ea typeface="Meiryo UI"/>
                          <a:cs typeface=""/>
                        </a:defRPr>
                      </a:lvl6pPr>
                      <a:lvl7pPr marL="2743200" eaLnBrk="1" hangingPunct="1">
                        <a:defRPr kumimoji="1" b="1">
                          <a:solidFill>
                            <a:schemeClr val="tx1"/>
                          </a:solidFill>
                          <a:latin typeface="Verdana"/>
                          <a:ea typeface="Meiryo UI"/>
                          <a:cs typeface=""/>
                        </a:defRPr>
                      </a:lvl7pPr>
                      <a:lvl8pPr marL="3200400" eaLnBrk="1" hangingPunct="1">
                        <a:defRPr kumimoji="1" b="1">
                          <a:solidFill>
                            <a:schemeClr val="tx1"/>
                          </a:solidFill>
                          <a:latin typeface="Verdana"/>
                          <a:ea typeface="Meiryo UI"/>
                          <a:cs typeface=""/>
                        </a:defRPr>
                      </a:lvl8pPr>
                      <a:lvl9pPr marL="3657600" eaLnBrk="1" hangingPunct="1">
                        <a:defRPr kumimoji="1" b="1">
                          <a:solidFill>
                            <a:schemeClr val="tx1"/>
                          </a:solidFill>
                          <a:latin typeface="Verdana"/>
                          <a:ea typeface="Meiryo UI"/>
                          <a:cs typeface=""/>
                        </a:defRPr>
                      </a:lvl9pPr>
                    </a:lstStyle>
                    <a:p>
                      <a:pPr algn="just">
                        <a:spcAft>
                          <a:spcPts val="0"/>
                        </a:spcAft>
                      </a:pPr>
                      <a:r>
                        <a:rPr lang="en-GB" sz="1200" b="1" kern="100" dirty="0">
                          <a:effectLst/>
                          <a:latin typeface="+mn-ea"/>
                          <a:ea typeface="+mn-ea"/>
                        </a:rPr>
                        <a:t>Main Sensors</a:t>
                      </a:r>
                      <a:endParaRPr lang="ja-JP" sz="1200" b="1" kern="100" dirty="0">
                        <a:effectLst/>
                        <a:latin typeface="+mn-ea"/>
                        <a:ea typeface="+mn-ea"/>
                        <a:cs typeface="Times New Roman"/>
                      </a:endParaRPr>
                    </a:p>
                  </a:txBody>
                  <a:tcPr marL="31993" marR="0" marT="32023" marB="32023" anchor="ctr">
                    <a:lnL>
                      <a:noFill/>
                    </a:lnL>
                    <a:lnR>
                      <a:no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80186">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just">
                        <a:spcAft>
                          <a:spcPts val="0"/>
                        </a:spcAft>
                      </a:pPr>
                      <a:r>
                        <a:rPr lang="en-GB" sz="1100" kern="100" dirty="0">
                          <a:effectLst/>
                          <a:latin typeface="+mn-ea"/>
                          <a:ea typeface="+mn-ea"/>
                        </a:rPr>
                        <a:t>ECO Driver Assist</a:t>
                      </a:r>
                      <a:endParaRPr lang="ja-JP" sz="1100" b="0" kern="100" dirty="0">
                        <a:effectLst/>
                        <a:latin typeface="+mn-ea"/>
                        <a:ea typeface="+mn-ea"/>
                        <a:cs typeface="Times New Roman"/>
                      </a:endParaRPr>
                    </a:p>
                  </a:txBody>
                  <a:tcPr marL="31993" marR="0" marT="32023" marB="32023" anchor="ctr">
                    <a:lnL>
                      <a:noFill/>
                    </a:lnL>
                    <a:lnR>
                      <a:noFill/>
                    </a:lnR>
                    <a:lnT w="12700" cmpd="sng">
                      <a:solidFill>
                        <a:srgbClr val="000000"/>
                      </a:solidFill>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just">
                        <a:spcAft>
                          <a:spcPts val="0"/>
                        </a:spcAft>
                      </a:pPr>
                      <a:r>
                        <a:rPr lang="en-GB" sz="1100" kern="100" dirty="0">
                          <a:effectLst/>
                          <a:latin typeface="+mn-ea"/>
                          <a:ea typeface="+mn-ea"/>
                        </a:rPr>
                        <a:t>Vehicle Speed</a:t>
                      </a:r>
                      <a:endParaRPr lang="ja-JP" sz="1100" b="0" kern="100" dirty="0">
                        <a:effectLst/>
                        <a:latin typeface="+mn-ea"/>
                        <a:ea typeface="+mn-ea"/>
                        <a:cs typeface="Times New Roman"/>
                      </a:endParaRPr>
                    </a:p>
                  </a:txBody>
                  <a:tcPr marL="31993" marR="0" marT="32023" marB="32023" anchor="ctr">
                    <a:lnL>
                      <a:noFill/>
                    </a:lnL>
                    <a:lnR>
                      <a:noFill/>
                    </a:lnR>
                    <a:lnT w="12700" cmpd="sng">
                      <a:solidFill>
                        <a:srgbClr val="000000"/>
                      </a:solidFill>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l">
                        <a:spcAft>
                          <a:spcPts val="0"/>
                        </a:spcAft>
                      </a:pPr>
                      <a:r>
                        <a:rPr lang="en-GB" sz="1100" kern="100" dirty="0">
                          <a:effectLst/>
                          <a:latin typeface="+mn-ea"/>
                          <a:ea typeface="+mn-ea"/>
                        </a:rPr>
                        <a:t>Traffic Sign, Limit Speed</a:t>
                      </a:r>
                      <a:endParaRPr lang="ja-JP" sz="1100" b="0" kern="100" dirty="0">
                        <a:effectLst/>
                        <a:latin typeface="+mn-ea"/>
                        <a:ea typeface="+mn-ea"/>
                        <a:cs typeface="Times New Roman"/>
                      </a:endParaRPr>
                    </a:p>
                  </a:txBody>
                  <a:tcPr marL="31993" marR="0" marT="32023" marB="32023" anchor="ctr">
                    <a:lnL>
                      <a:noFill/>
                    </a:lnL>
                    <a:lnR>
                      <a:noFill/>
                    </a:lnR>
                    <a:lnT w="12700" cmpd="sng">
                      <a:solidFill>
                        <a:srgbClr val="000000"/>
                      </a:solidFill>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just">
                        <a:spcAft>
                          <a:spcPts val="0"/>
                        </a:spcAft>
                      </a:pPr>
                      <a:r>
                        <a:rPr lang="en-GB" sz="1100" kern="100" dirty="0">
                          <a:effectLst/>
                          <a:latin typeface="+mn-ea"/>
                          <a:ea typeface="+mn-ea"/>
                        </a:rPr>
                        <a:t>Camera,</a:t>
                      </a:r>
                      <a:r>
                        <a:rPr lang="ja-JP" altLang="en-US" sz="1100" kern="100" baseline="0" dirty="0">
                          <a:effectLst/>
                          <a:latin typeface="+mn-ea"/>
                          <a:ea typeface="+mn-ea"/>
                        </a:rPr>
                        <a:t> </a:t>
                      </a:r>
                      <a:r>
                        <a:rPr lang="en-GB" sz="1100" kern="100" dirty="0">
                          <a:effectLst/>
                          <a:latin typeface="+mn-ea"/>
                          <a:ea typeface="+mn-ea"/>
                        </a:rPr>
                        <a:t>ADAS Locator</a:t>
                      </a:r>
                      <a:endParaRPr lang="ja-JP" sz="1100" b="0" kern="100" dirty="0">
                        <a:effectLst/>
                        <a:latin typeface="+mn-ea"/>
                        <a:ea typeface="+mn-ea"/>
                        <a:cs typeface="Times New Roman"/>
                      </a:endParaRPr>
                    </a:p>
                  </a:txBody>
                  <a:tcPr marL="31993" marR="0" marT="32023" marB="32023" anchor="ctr">
                    <a:lnL>
                      <a:noFill/>
                    </a:lnL>
                    <a:lnR>
                      <a:noFill/>
                    </a:lnR>
                    <a:lnT w="12700" cmpd="sng">
                      <a:solidFill>
                        <a:srgbClr val="000000"/>
                      </a:solidFill>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80186">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just">
                        <a:spcAft>
                          <a:spcPts val="0"/>
                        </a:spcAft>
                      </a:pPr>
                      <a:r>
                        <a:rPr lang="en-GB" sz="1100" kern="100" dirty="0">
                          <a:solidFill>
                            <a:srgbClr val="DC0032"/>
                          </a:solidFill>
                          <a:effectLst/>
                          <a:latin typeface="+mn-ea"/>
                          <a:ea typeface="+mn-ea"/>
                        </a:rPr>
                        <a:t>ECO ACC</a:t>
                      </a:r>
                      <a:endParaRPr lang="ja-JP" sz="1100" b="0" kern="100" dirty="0">
                        <a:solidFill>
                          <a:srgbClr val="DC0032"/>
                        </a:solidFill>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just">
                        <a:spcAft>
                          <a:spcPts val="0"/>
                        </a:spcAft>
                      </a:pPr>
                      <a:r>
                        <a:rPr lang="en-GB" sz="1100" kern="100" dirty="0">
                          <a:solidFill>
                            <a:srgbClr val="DC0032"/>
                          </a:solidFill>
                          <a:effectLst/>
                          <a:latin typeface="+mn-ea"/>
                          <a:ea typeface="+mn-ea"/>
                        </a:rPr>
                        <a:t>Vehicle Speed</a:t>
                      </a:r>
                      <a:endParaRPr lang="ja-JP" sz="1100" b="0" kern="100" dirty="0">
                        <a:solidFill>
                          <a:srgbClr val="DC0032"/>
                        </a:solidFill>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l">
                        <a:spcAft>
                          <a:spcPts val="0"/>
                        </a:spcAft>
                      </a:pPr>
                      <a:r>
                        <a:rPr lang="en-GB" sz="1100" kern="100" dirty="0">
                          <a:solidFill>
                            <a:srgbClr val="DC0032"/>
                          </a:solidFill>
                          <a:effectLst/>
                          <a:latin typeface="+mn-ea"/>
                          <a:ea typeface="+mn-ea"/>
                        </a:rPr>
                        <a:t>Preceding Vehicle</a:t>
                      </a:r>
                      <a:endParaRPr lang="ja-JP" sz="1100" b="0" kern="100" dirty="0">
                        <a:solidFill>
                          <a:srgbClr val="DC0032"/>
                        </a:solidFill>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just">
                        <a:spcAft>
                          <a:spcPts val="0"/>
                        </a:spcAft>
                      </a:pPr>
                      <a:r>
                        <a:rPr lang="en-GB" sz="1100" kern="100" dirty="0">
                          <a:solidFill>
                            <a:srgbClr val="DC0032"/>
                          </a:solidFill>
                          <a:effectLst/>
                          <a:latin typeface="+mn-ea"/>
                          <a:ea typeface="+mn-ea"/>
                        </a:rPr>
                        <a:t>Lidar / Radar, V2V, V2X</a:t>
                      </a:r>
                      <a:endParaRPr lang="ja-JP" sz="1100" b="0" kern="100" dirty="0">
                        <a:solidFill>
                          <a:srgbClr val="DC0032"/>
                        </a:solidFill>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80186">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just">
                        <a:spcAft>
                          <a:spcPts val="0"/>
                        </a:spcAft>
                      </a:pPr>
                      <a:r>
                        <a:rPr lang="en-GB" sz="1100" kern="100" dirty="0">
                          <a:effectLst/>
                          <a:latin typeface="+mn-ea"/>
                          <a:ea typeface="+mn-ea"/>
                        </a:rPr>
                        <a:t>Cooperative ACC</a:t>
                      </a:r>
                      <a:endParaRPr lang="ja-JP" sz="1100" b="0" kern="100" dirty="0">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just">
                        <a:spcAft>
                          <a:spcPts val="0"/>
                        </a:spcAft>
                      </a:pPr>
                      <a:r>
                        <a:rPr lang="en-GB" sz="1100" kern="100" dirty="0">
                          <a:effectLst/>
                          <a:latin typeface="+mn-ea"/>
                          <a:ea typeface="+mn-ea"/>
                        </a:rPr>
                        <a:t>Vehicle Speed</a:t>
                      </a:r>
                      <a:endParaRPr lang="ja-JP" sz="1100" b="0" kern="100" dirty="0">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l">
                        <a:spcAft>
                          <a:spcPts val="0"/>
                        </a:spcAft>
                      </a:pPr>
                      <a:r>
                        <a:rPr lang="en-GB" sz="1100" kern="100" dirty="0">
                          <a:effectLst/>
                          <a:latin typeface="+mn-ea"/>
                          <a:ea typeface="+mn-ea"/>
                        </a:rPr>
                        <a:t>Multiple Preceding Vehicles</a:t>
                      </a:r>
                      <a:endParaRPr lang="ja-JP" sz="1100" b="0" kern="100" dirty="0">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just">
                        <a:spcAft>
                          <a:spcPts val="0"/>
                        </a:spcAft>
                      </a:pPr>
                      <a:r>
                        <a:rPr lang="en-GB" sz="1100" kern="100" dirty="0">
                          <a:effectLst/>
                          <a:latin typeface="+mn-ea"/>
                          <a:ea typeface="+mn-ea"/>
                        </a:rPr>
                        <a:t>Lidar / Radar, V2V</a:t>
                      </a:r>
                      <a:endParaRPr lang="ja-JP" sz="1100" b="0" kern="100" dirty="0">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80186">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just">
                        <a:spcAft>
                          <a:spcPts val="0"/>
                        </a:spcAft>
                      </a:pPr>
                      <a:r>
                        <a:rPr lang="en-GB" sz="1100" kern="100" dirty="0">
                          <a:effectLst/>
                          <a:latin typeface="+mn-ea"/>
                          <a:ea typeface="+mn-ea"/>
                        </a:rPr>
                        <a:t>Eco Lane Change</a:t>
                      </a:r>
                      <a:endParaRPr lang="ja-JP" sz="1100" b="0" kern="100" dirty="0">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just">
                        <a:spcAft>
                          <a:spcPts val="0"/>
                        </a:spcAft>
                      </a:pPr>
                      <a:r>
                        <a:rPr lang="en-GB" sz="1100" kern="100" dirty="0">
                          <a:effectLst/>
                          <a:latin typeface="+mn-ea"/>
                          <a:ea typeface="+mn-ea"/>
                        </a:rPr>
                        <a:t>Route /</a:t>
                      </a:r>
                      <a:r>
                        <a:rPr lang="en-GB" sz="1100" kern="100" baseline="0" dirty="0">
                          <a:effectLst/>
                          <a:latin typeface="+mn-ea"/>
                          <a:ea typeface="+mn-ea"/>
                        </a:rPr>
                        <a:t> P</a:t>
                      </a:r>
                      <a:r>
                        <a:rPr lang="en-GB" sz="1100" kern="100" dirty="0">
                          <a:effectLst/>
                          <a:latin typeface="+mn-ea"/>
                          <a:ea typeface="+mn-ea"/>
                        </a:rPr>
                        <a:t>ath</a:t>
                      </a:r>
                      <a:endParaRPr lang="ja-JP" sz="1100" b="0" kern="100" dirty="0">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l">
                        <a:spcAft>
                          <a:spcPts val="0"/>
                        </a:spcAft>
                      </a:pPr>
                      <a:r>
                        <a:rPr lang="en-GB" sz="1100" kern="100" dirty="0">
                          <a:effectLst/>
                          <a:latin typeface="+mn-ea"/>
                          <a:ea typeface="+mn-ea"/>
                        </a:rPr>
                        <a:t>Surrounding Vehicles, Lane</a:t>
                      </a:r>
                      <a:endParaRPr lang="ja-JP" sz="1100" b="0" kern="100" dirty="0">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just">
                        <a:spcAft>
                          <a:spcPts val="0"/>
                        </a:spcAft>
                      </a:pPr>
                      <a:r>
                        <a:rPr lang="en-GB" sz="1100" kern="100" dirty="0">
                          <a:effectLst/>
                          <a:latin typeface="+mn-ea"/>
                          <a:ea typeface="+mn-ea"/>
                        </a:rPr>
                        <a:t>Camera, Radar, V2V</a:t>
                      </a:r>
                      <a:endParaRPr lang="ja-JP" sz="1100" b="0" kern="100" dirty="0">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80186">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just">
                        <a:spcAft>
                          <a:spcPts val="0"/>
                        </a:spcAft>
                      </a:pPr>
                      <a:r>
                        <a:rPr lang="en-GB" sz="1100" kern="100" dirty="0">
                          <a:effectLst/>
                          <a:latin typeface="+mn-ea"/>
                          <a:ea typeface="+mn-ea"/>
                        </a:rPr>
                        <a:t>Green Wave System</a:t>
                      </a:r>
                      <a:endParaRPr lang="ja-JP" sz="1100" b="0" kern="100" dirty="0">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just">
                        <a:spcAft>
                          <a:spcPts val="0"/>
                        </a:spcAft>
                      </a:pPr>
                      <a:r>
                        <a:rPr lang="en-GB" sz="1100" kern="100" dirty="0">
                          <a:effectLst/>
                          <a:latin typeface="+mn-ea"/>
                          <a:ea typeface="+mn-ea"/>
                        </a:rPr>
                        <a:t>Vehicle Speed</a:t>
                      </a:r>
                      <a:endParaRPr lang="ja-JP" sz="1100" b="0" kern="100" dirty="0">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l">
                        <a:spcAft>
                          <a:spcPts val="0"/>
                        </a:spcAft>
                      </a:pPr>
                      <a:r>
                        <a:rPr lang="en-GB" sz="1100" kern="100" dirty="0">
                          <a:effectLst/>
                          <a:latin typeface="+mn-ea"/>
                          <a:ea typeface="+mn-ea"/>
                        </a:rPr>
                        <a:t>Traffic Signal, Intersection</a:t>
                      </a:r>
                      <a:endParaRPr lang="ja-JP" sz="1100" b="0" kern="100" dirty="0">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just">
                        <a:spcAft>
                          <a:spcPts val="0"/>
                        </a:spcAft>
                      </a:pPr>
                      <a:r>
                        <a:rPr lang="en-GB" sz="1100" kern="100" dirty="0">
                          <a:effectLst/>
                          <a:latin typeface="+mn-ea"/>
                          <a:ea typeface="+mn-ea"/>
                        </a:rPr>
                        <a:t>V2X</a:t>
                      </a:r>
                      <a:endParaRPr lang="ja-JP" sz="1100" b="0" kern="100" dirty="0">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80186">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just">
                        <a:spcAft>
                          <a:spcPts val="0"/>
                        </a:spcAft>
                      </a:pPr>
                      <a:r>
                        <a:rPr lang="en-GB" sz="1100" kern="100" dirty="0">
                          <a:effectLst/>
                          <a:latin typeface="+mn-ea"/>
                          <a:ea typeface="+mn-ea"/>
                        </a:rPr>
                        <a:t>ECO Routing</a:t>
                      </a:r>
                      <a:endParaRPr lang="ja-JP" sz="1100" b="0" kern="100" dirty="0">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just">
                        <a:spcAft>
                          <a:spcPts val="0"/>
                        </a:spcAft>
                      </a:pPr>
                      <a:r>
                        <a:rPr lang="en-GB" sz="1100" kern="100" dirty="0">
                          <a:effectLst/>
                          <a:latin typeface="+mn-ea"/>
                          <a:ea typeface="+mn-ea"/>
                        </a:rPr>
                        <a:t>Route / Path</a:t>
                      </a:r>
                      <a:endParaRPr lang="ja-JP" sz="1100" b="0" kern="100" dirty="0">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l">
                        <a:spcAft>
                          <a:spcPts val="0"/>
                        </a:spcAft>
                      </a:pPr>
                      <a:r>
                        <a:rPr lang="en-GB" sz="1100" kern="100" dirty="0">
                          <a:effectLst/>
                          <a:latin typeface="+mn-ea"/>
                          <a:ea typeface="+mn-ea"/>
                        </a:rPr>
                        <a:t>Map Info., Traffic Stream</a:t>
                      </a:r>
                      <a:endParaRPr lang="ja-JP" sz="1100" b="0" kern="100" dirty="0">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just">
                        <a:spcAft>
                          <a:spcPts val="0"/>
                        </a:spcAft>
                      </a:pPr>
                      <a:r>
                        <a:rPr lang="en-GB" sz="1100" kern="100" dirty="0">
                          <a:effectLst/>
                          <a:latin typeface="+mn-ea"/>
                          <a:ea typeface="+mn-ea"/>
                        </a:rPr>
                        <a:t>Car Navigation</a:t>
                      </a:r>
                      <a:endParaRPr lang="ja-JP" sz="1100" b="0" kern="100" dirty="0">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43533">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just">
                        <a:spcAft>
                          <a:spcPts val="0"/>
                        </a:spcAft>
                      </a:pPr>
                      <a:r>
                        <a:rPr lang="en-GB" sz="1100" b="0" kern="100" dirty="0">
                          <a:solidFill>
                            <a:srgbClr val="DC0032"/>
                          </a:solidFill>
                          <a:effectLst/>
                          <a:latin typeface="+mn-ea"/>
                          <a:ea typeface="+mn-ea"/>
                        </a:rPr>
                        <a:t>Battery Management</a:t>
                      </a:r>
                      <a:endParaRPr lang="ja-JP" sz="1100" b="0" kern="100" dirty="0">
                        <a:solidFill>
                          <a:srgbClr val="DC0032"/>
                        </a:solidFill>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just">
                        <a:spcAft>
                          <a:spcPts val="0"/>
                        </a:spcAft>
                      </a:pPr>
                      <a:r>
                        <a:rPr lang="en-GB" sz="1100" b="0" kern="100" dirty="0">
                          <a:solidFill>
                            <a:srgbClr val="DC0032"/>
                          </a:solidFill>
                          <a:effectLst/>
                          <a:latin typeface="+mn-ea"/>
                          <a:ea typeface="+mn-ea"/>
                        </a:rPr>
                        <a:t>Amount of Charge</a:t>
                      </a:r>
                      <a:endParaRPr lang="ja-JP" sz="1100" b="0" kern="100" dirty="0">
                        <a:solidFill>
                          <a:srgbClr val="DC0032"/>
                        </a:solidFill>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l">
                        <a:spcAft>
                          <a:spcPts val="0"/>
                        </a:spcAft>
                      </a:pPr>
                      <a:r>
                        <a:rPr lang="en-GB" sz="1100" b="0" kern="100" dirty="0">
                          <a:solidFill>
                            <a:srgbClr val="DC0032"/>
                          </a:solidFill>
                          <a:effectLst/>
                          <a:latin typeface="+mn-ea"/>
                          <a:ea typeface="+mn-ea"/>
                        </a:rPr>
                        <a:t>Road Geometry</a:t>
                      </a:r>
                      <a:r>
                        <a:rPr lang="ja-JP" altLang="en-US" sz="1100" b="0" kern="100" baseline="0" dirty="0">
                          <a:solidFill>
                            <a:srgbClr val="DC0032"/>
                          </a:solidFill>
                          <a:effectLst/>
                          <a:latin typeface="+mn-ea"/>
                          <a:ea typeface="+mn-ea"/>
                        </a:rPr>
                        <a:t> </a:t>
                      </a:r>
                      <a:r>
                        <a:rPr lang="en-GB" sz="1100" b="0" kern="100" dirty="0">
                          <a:solidFill>
                            <a:srgbClr val="DC0032"/>
                          </a:solidFill>
                          <a:effectLst/>
                          <a:latin typeface="+mn-ea"/>
                          <a:ea typeface="+mn-ea"/>
                        </a:rPr>
                        <a:t>(Slope, Curve)</a:t>
                      </a:r>
                      <a:endParaRPr lang="ja-JP" sz="1100" b="0" kern="100" dirty="0">
                        <a:solidFill>
                          <a:srgbClr val="DC0032"/>
                        </a:solidFill>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eaLnBrk="1" hangingPunct="1">
                        <a:defRPr kumimoji="1">
                          <a:solidFill>
                            <a:schemeClr val="tx1"/>
                          </a:solidFill>
                          <a:latin typeface="Verdana"/>
                          <a:ea typeface="Meiryo UI"/>
                          <a:cs typeface=""/>
                        </a:defRPr>
                      </a:lvl1pPr>
                      <a:lvl2pPr marL="457200" eaLnBrk="1" hangingPunct="1">
                        <a:defRPr kumimoji="1">
                          <a:solidFill>
                            <a:schemeClr val="tx1"/>
                          </a:solidFill>
                          <a:latin typeface="Verdana"/>
                          <a:ea typeface="Meiryo UI"/>
                          <a:cs typeface=""/>
                        </a:defRPr>
                      </a:lvl2pPr>
                      <a:lvl3pPr marL="914400" eaLnBrk="1" hangingPunct="1">
                        <a:defRPr kumimoji="1">
                          <a:solidFill>
                            <a:schemeClr val="tx1"/>
                          </a:solidFill>
                          <a:latin typeface="Verdana"/>
                          <a:ea typeface="Meiryo UI"/>
                          <a:cs typeface=""/>
                        </a:defRPr>
                      </a:lvl3pPr>
                      <a:lvl4pPr marL="1371600" eaLnBrk="1" hangingPunct="1">
                        <a:defRPr kumimoji="1">
                          <a:solidFill>
                            <a:schemeClr val="tx1"/>
                          </a:solidFill>
                          <a:latin typeface="Verdana"/>
                          <a:ea typeface="Meiryo UI"/>
                          <a:cs typeface=""/>
                        </a:defRPr>
                      </a:lvl4pPr>
                      <a:lvl5pPr marL="1828800" eaLnBrk="1" hangingPunct="1">
                        <a:defRPr kumimoji="1">
                          <a:solidFill>
                            <a:schemeClr val="tx1"/>
                          </a:solidFill>
                          <a:latin typeface="Verdana"/>
                          <a:ea typeface="Meiryo UI"/>
                          <a:cs typeface=""/>
                        </a:defRPr>
                      </a:lvl5pPr>
                      <a:lvl6pPr marL="2286000" eaLnBrk="1" hangingPunct="1">
                        <a:defRPr kumimoji="1">
                          <a:solidFill>
                            <a:schemeClr val="tx1"/>
                          </a:solidFill>
                          <a:latin typeface="Verdana"/>
                          <a:ea typeface="Meiryo UI"/>
                          <a:cs typeface=""/>
                        </a:defRPr>
                      </a:lvl6pPr>
                      <a:lvl7pPr marL="2743200" eaLnBrk="1" hangingPunct="1">
                        <a:defRPr kumimoji="1">
                          <a:solidFill>
                            <a:schemeClr val="tx1"/>
                          </a:solidFill>
                          <a:latin typeface="Verdana"/>
                          <a:ea typeface="Meiryo UI"/>
                          <a:cs typeface=""/>
                        </a:defRPr>
                      </a:lvl7pPr>
                      <a:lvl8pPr marL="3200400" eaLnBrk="1" hangingPunct="1">
                        <a:defRPr kumimoji="1">
                          <a:solidFill>
                            <a:schemeClr val="tx1"/>
                          </a:solidFill>
                          <a:latin typeface="Verdana"/>
                          <a:ea typeface="Meiryo UI"/>
                          <a:cs typeface=""/>
                        </a:defRPr>
                      </a:lvl8pPr>
                      <a:lvl9pPr marL="3657600" eaLnBrk="1" hangingPunct="1">
                        <a:defRPr kumimoji="1">
                          <a:solidFill>
                            <a:schemeClr val="tx1"/>
                          </a:solidFill>
                          <a:latin typeface="Verdana"/>
                          <a:ea typeface="Meiryo UI"/>
                          <a:cs typeface=""/>
                        </a:defRPr>
                      </a:lvl9pPr>
                    </a:lstStyle>
                    <a:p>
                      <a:pPr algn="just">
                        <a:spcAft>
                          <a:spcPts val="0"/>
                        </a:spcAft>
                      </a:pPr>
                      <a:r>
                        <a:rPr lang="en-GB" sz="1100" b="0" kern="100" dirty="0">
                          <a:solidFill>
                            <a:srgbClr val="DC0032"/>
                          </a:solidFill>
                          <a:effectLst/>
                          <a:latin typeface="+mn-ea"/>
                          <a:ea typeface="+mn-ea"/>
                        </a:rPr>
                        <a:t>ADAS Locator</a:t>
                      </a:r>
                      <a:endParaRPr lang="ja-JP" sz="1100" b="0" kern="100" dirty="0">
                        <a:solidFill>
                          <a:srgbClr val="DC0032"/>
                        </a:solidFill>
                        <a:effectLst/>
                        <a:latin typeface="+mn-ea"/>
                        <a:ea typeface="+mn-ea"/>
                        <a:cs typeface="Times New Roman"/>
                      </a:endParaRPr>
                    </a:p>
                  </a:txBody>
                  <a:tcPr marL="31993" marR="0" marT="32023" marB="32023" anchor="ctr">
                    <a:lnL>
                      <a:noFill/>
                    </a:lnL>
                    <a:lnR>
                      <a:noFill/>
                    </a:lnR>
                    <a:lnT w="3175" cap="flat" cmpd="sng" algn="ctr">
                      <a:solidFill>
                        <a:srgbClr val="000000">
                          <a:lumMod val="50000"/>
                          <a:lumOff val="50000"/>
                        </a:srgbClr>
                      </a:solidFill>
                      <a:prstDash val="solid"/>
                      <a:round/>
                      <a:headEnd type="none" w="med" len="med"/>
                      <a:tailEnd type="none" w="med" len="med"/>
                    </a:lnT>
                    <a:lnB w="3175"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p:sp>
        <p:nvSpPr>
          <p:cNvPr id="23" name="object 6"/>
          <p:cNvSpPr txBox="1"/>
          <p:nvPr/>
        </p:nvSpPr>
        <p:spPr>
          <a:xfrm>
            <a:off x="7462340" y="2046302"/>
            <a:ext cx="959485" cy="161583"/>
          </a:xfrm>
          <a:prstGeom prst="rect">
            <a:avLst/>
          </a:prstGeom>
        </p:spPr>
        <p:txBody>
          <a:bodyPr vert="horz" wrap="square" lIns="0" tIns="0" rIns="0" bIns="0" rtlCol="0">
            <a:spAutoFit/>
          </a:bodyPr>
          <a:lstStyle/>
          <a:p>
            <a:pPr marL="12700"/>
            <a:r>
              <a:rPr sz="1050" spc="15" dirty="0">
                <a:solidFill>
                  <a:srgbClr val="221815"/>
                </a:solidFill>
                <a:latin typeface="Verdana" panose="020B0604030504040204" pitchFamily="34" charset="0"/>
                <a:ea typeface="Verdana" panose="020B0604030504040204" pitchFamily="34" charset="0"/>
                <a:cs typeface="Verdana" panose="020B0604030504040204" pitchFamily="34" charset="0"/>
              </a:rPr>
              <a:t>Focused</a:t>
            </a:r>
            <a:r>
              <a:rPr sz="1050" spc="-70" dirty="0">
                <a:solidFill>
                  <a:srgbClr val="221815"/>
                </a:solidFill>
                <a:latin typeface="Verdana" panose="020B0604030504040204" pitchFamily="34" charset="0"/>
                <a:ea typeface="Verdana" panose="020B0604030504040204" pitchFamily="34" charset="0"/>
                <a:cs typeface="Verdana" panose="020B0604030504040204" pitchFamily="34" charset="0"/>
              </a:rPr>
              <a:t> </a:t>
            </a:r>
            <a:r>
              <a:rPr sz="1050" spc="15" dirty="0">
                <a:solidFill>
                  <a:srgbClr val="221815"/>
                </a:solidFill>
                <a:latin typeface="Verdana" panose="020B0604030504040204" pitchFamily="34" charset="0"/>
                <a:ea typeface="Verdana" panose="020B0604030504040204" pitchFamily="34" charset="0"/>
                <a:cs typeface="Verdana" panose="020B0604030504040204" pitchFamily="34" charset="0"/>
              </a:rPr>
              <a:t>Item</a:t>
            </a:r>
            <a:endParaRPr sz="105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object 7"/>
          <p:cNvSpPr/>
          <p:nvPr/>
        </p:nvSpPr>
        <p:spPr>
          <a:xfrm>
            <a:off x="7348016" y="2093723"/>
            <a:ext cx="79375" cy="79375"/>
          </a:xfrm>
          <a:custGeom>
            <a:avLst/>
            <a:gdLst/>
            <a:ahLst/>
            <a:cxnLst/>
            <a:rect l="l" t="t" r="r" b="b"/>
            <a:pathLst>
              <a:path w="79375" h="79375">
                <a:moveTo>
                  <a:pt x="0" y="78943"/>
                </a:moveTo>
                <a:lnTo>
                  <a:pt x="78943" y="78943"/>
                </a:lnTo>
                <a:lnTo>
                  <a:pt x="78943" y="0"/>
                </a:lnTo>
                <a:lnTo>
                  <a:pt x="0" y="0"/>
                </a:lnTo>
                <a:lnTo>
                  <a:pt x="0" y="78943"/>
                </a:lnTo>
                <a:close/>
              </a:path>
            </a:pathLst>
          </a:custGeom>
          <a:solidFill>
            <a:srgbClr val="DC003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spc="0" normalizeH="0" baseline="0" noProof="0" dirty="0">
              <a:ln>
                <a:noFill/>
              </a:ln>
              <a:solidFill>
                <a:srgbClr val="DC003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 name="object 8"/>
          <p:cNvSpPr txBox="1"/>
          <p:nvPr/>
        </p:nvSpPr>
        <p:spPr>
          <a:xfrm>
            <a:off x="700347" y="2045489"/>
            <a:ext cx="3176270" cy="161583"/>
          </a:xfrm>
          <a:prstGeom prst="rect">
            <a:avLst/>
          </a:prstGeom>
        </p:spPr>
        <p:txBody>
          <a:bodyPr vert="horz" wrap="square" lIns="0" tIns="0" rIns="0" bIns="0" rtlCol="0">
            <a:spAutoFit/>
          </a:bodyPr>
          <a:lstStyle/>
          <a:p>
            <a:pPr marL="12700"/>
            <a:r>
              <a:rPr sz="1050" b="1" spc="15" dirty="0">
                <a:solidFill>
                  <a:srgbClr val="221815"/>
                </a:solidFill>
                <a:latin typeface="Verdana" panose="020B0604030504040204" pitchFamily="34" charset="0"/>
                <a:ea typeface="Verdana" panose="020B0604030504040204" pitchFamily="34" charset="0"/>
                <a:cs typeface="Verdana" panose="020B0604030504040204" pitchFamily="34" charset="0"/>
              </a:rPr>
              <a:t>Eco Applications Related to </a:t>
            </a:r>
            <a:r>
              <a:rPr sz="1050" b="1" spc="20" dirty="0">
                <a:solidFill>
                  <a:srgbClr val="221815"/>
                </a:solidFill>
                <a:latin typeface="Verdana" panose="020B0604030504040204" pitchFamily="34" charset="0"/>
                <a:ea typeface="Verdana" panose="020B0604030504040204" pitchFamily="34" charset="0"/>
                <a:cs typeface="Verdana" panose="020B0604030504040204" pitchFamily="34" charset="0"/>
              </a:rPr>
              <a:t>ADAS</a:t>
            </a:r>
            <a:r>
              <a:rPr sz="1050" b="1" spc="-15" dirty="0">
                <a:solidFill>
                  <a:srgbClr val="221815"/>
                </a:solidFill>
                <a:latin typeface="Verdana" panose="020B0604030504040204" pitchFamily="34" charset="0"/>
                <a:ea typeface="Verdana" panose="020B0604030504040204" pitchFamily="34" charset="0"/>
                <a:cs typeface="Verdana" panose="020B0604030504040204" pitchFamily="34" charset="0"/>
              </a:rPr>
              <a:t> </a:t>
            </a:r>
            <a:r>
              <a:rPr sz="1050" b="1" spc="15" dirty="0">
                <a:solidFill>
                  <a:srgbClr val="221815"/>
                </a:solidFill>
                <a:latin typeface="Verdana" panose="020B0604030504040204" pitchFamily="34" charset="0"/>
                <a:ea typeface="Verdana" panose="020B0604030504040204" pitchFamily="34" charset="0"/>
                <a:cs typeface="Verdana" panose="020B0604030504040204" pitchFamily="34" charset="0"/>
              </a:rPr>
              <a:t>Sensor</a:t>
            </a:r>
            <a:endParaRPr sz="105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6" name="直線コネクタ 25"/>
          <p:cNvCxnSpPr/>
          <p:nvPr/>
        </p:nvCxnSpPr>
        <p:spPr bwMode="white">
          <a:xfrm>
            <a:off x="2369820" y="2349336"/>
            <a:ext cx="0" cy="2438400"/>
          </a:xfrm>
          <a:prstGeom prst="line">
            <a:avLst/>
          </a:prstGeom>
          <a:noFill/>
          <a:ln w="101600" cap="flat" cmpd="sng" algn="ctr">
            <a:solidFill>
              <a:srgbClr val="FFFFFF"/>
            </a:solidFill>
            <a:prstDash val="solid"/>
          </a:ln>
          <a:effectLst/>
        </p:spPr>
      </p:cxnSp>
      <p:cxnSp>
        <p:nvCxnSpPr>
          <p:cNvPr id="27" name="直線コネクタ 26"/>
          <p:cNvCxnSpPr/>
          <p:nvPr/>
        </p:nvCxnSpPr>
        <p:spPr bwMode="white">
          <a:xfrm>
            <a:off x="4053840" y="2349336"/>
            <a:ext cx="0" cy="2438400"/>
          </a:xfrm>
          <a:prstGeom prst="line">
            <a:avLst/>
          </a:prstGeom>
          <a:noFill/>
          <a:ln w="101600" cap="flat" cmpd="sng" algn="ctr">
            <a:solidFill>
              <a:srgbClr val="FFFFFF"/>
            </a:solidFill>
            <a:prstDash val="solid"/>
          </a:ln>
          <a:effectLst/>
        </p:spPr>
      </p:cxnSp>
      <p:cxnSp>
        <p:nvCxnSpPr>
          <p:cNvPr id="28" name="直線コネクタ 27"/>
          <p:cNvCxnSpPr/>
          <p:nvPr/>
        </p:nvCxnSpPr>
        <p:spPr bwMode="white">
          <a:xfrm>
            <a:off x="6385560" y="2349336"/>
            <a:ext cx="0" cy="2438400"/>
          </a:xfrm>
          <a:prstGeom prst="line">
            <a:avLst/>
          </a:prstGeom>
          <a:noFill/>
          <a:ln w="101600" cap="flat" cmpd="sng" algn="ctr">
            <a:solidFill>
              <a:srgbClr val="FFFFFF"/>
            </a:solidFill>
            <a:prstDash val="solid"/>
          </a:ln>
          <a:effectLst/>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Ins="1440000" anchor="t" anchorCtr="0"/>
          <a:lstStyle/>
          <a:p>
            <a:r>
              <a:rPr lang="en-US" altLang="ja-JP" dirty="0">
                <a:solidFill>
                  <a:srgbClr val="010000"/>
                </a:solidFill>
              </a:rPr>
              <a:t>3‐5</a:t>
            </a:r>
            <a:r>
              <a:rPr lang="ja-JP" altLang="en-US" dirty="0">
                <a:solidFill>
                  <a:srgbClr val="010000"/>
                </a:solidFill>
              </a:rPr>
              <a:t> </a:t>
            </a:r>
            <a:r>
              <a:rPr lang="en-US" altLang="ja-JP" dirty="0">
                <a:solidFill>
                  <a:srgbClr val="010000"/>
                </a:solidFill>
              </a:rPr>
              <a:t>Before-and-after of a chart</a:t>
            </a:r>
            <a:endParaRPr kumimoji="1" lang="ja-JP" altLang="en-US" dirty="0"/>
          </a:p>
        </p:txBody>
      </p:sp>
      <p:sp>
        <p:nvSpPr>
          <p:cNvPr id="3" name="スライド番号プレースホルダー 2"/>
          <p:cNvSpPr>
            <a:spLocks noGrp="1"/>
          </p:cNvSpPr>
          <p:nvPr>
            <p:ph type="sldNum" sz="quarter" idx="10"/>
          </p:nvPr>
        </p:nvSpPr>
        <p:spPr/>
        <p:txBody>
          <a:bodyPr/>
          <a:lstStyle/>
          <a:p>
            <a:r>
              <a:rPr lang="en-US" altLang="ja-JP" dirty="0">
                <a:ea typeface="Verdana" panose="020B0604030504040204" pitchFamily="34" charset="0"/>
              </a:rPr>
              <a:t>33 </a:t>
            </a:r>
            <a:endParaRPr lang="ja-JP" altLang="en-US" dirty="0"/>
          </a:p>
        </p:txBody>
      </p:sp>
      <p:sp>
        <p:nvSpPr>
          <p:cNvPr id="7" name="コンテンツ プレースホルダー 3"/>
          <p:cNvSpPr>
            <a:spLocks noGrp="1"/>
          </p:cNvSpPr>
          <p:nvPr>
            <p:ph sz="quarter" idx="4294967295"/>
          </p:nvPr>
        </p:nvSpPr>
        <p:spPr>
          <a:xfrm>
            <a:off x="0" y="947738"/>
            <a:ext cx="9144000" cy="4914900"/>
          </a:xfrm>
        </p:spPr>
        <p:txBody>
          <a:bodyPr/>
          <a:lstStyle/>
          <a:p>
            <a:pPr marL="12700">
              <a:tabLst>
                <a:tab pos="203200" algn="l"/>
              </a:tabLst>
            </a:pPr>
            <a:r>
              <a:rPr lang="en-US" altLang="ja-JP" dirty="0">
                <a:latin typeface="+mj-lt"/>
                <a:ea typeface="Verdana" panose="020B0604030504040204" pitchFamily="34" charset="0"/>
                <a:cs typeface="Verdana" panose="020B0604030504040204" pitchFamily="34" charset="0"/>
              </a:rPr>
              <a:t>Actual examples of charts are shown in the following pages.</a:t>
            </a:r>
          </a:p>
          <a:p>
            <a:pPr marL="12700">
              <a:tabLst>
                <a:tab pos="203200" algn="l"/>
              </a:tabLst>
            </a:pPr>
            <a:r>
              <a:rPr lang="en-US" altLang="ja-JP" dirty="0">
                <a:latin typeface="+mj-lt"/>
                <a:ea typeface="Verdana" panose="020B0604030504040204" pitchFamily="34" charset="0"/>
                <a:cs typeface="Verdana" panose="020B0604030504040204" pitchFamily="34" charset="0"/>
              </a:rPr>
              <a:t>Use them as a reference to use colors and add descriptions.</a:t>
            </a:r>
          </a:p>
          <a:p>
            <a:pPr marL="180975" indent="-168275">
              <a:tabLst>
                <a:tab pos="203200" algn="l"/>
              </a:tabLst>
            </a:pPr>
            <a:r>
              <a:rPr lang="ja-JP" altLang="en-US" sz="1600" dirty="0">
                <a:latin typeface="+mj-lt"/>
                <a:cs typeface="Verdana" panose="020B0604030504040204" pitchFamily="34" charset="0"/>
              </a:rPr>
              <a:t>・ </a:t>
            </a:r>
            <a:r>
              <a:rPr lang="en-US" altLang="ja-JP" sz="1600" dirty="0">
                <a:latin typeface="+mj-lt"/>
                <a:ea typeface="Verdana" panose="020B0604030504040204" pitchFamily="34" charset="0"/>
                <a:cs typeface="Verdana" panose="020B0604030504040204" pitchFamily="34" charset="0"/>
              </a:rPr>
              <a:t>Create a chart for yourself with Excel and PowerPoint using styles and </a:t>
            </a:r>
          </a:p>
          <a:p>
            <a:pPr marL="180975" indent="-168275">
              <a:tabLst>
                <a:tab pos="203200" algn="l"/>
              </a:tabLst>
            </a:pPr>
            <a:r>
              <a:rPr lang="en-US" altLang="ja-JP" sz="1600" dirty="0">
                <a:latin typeface="+mj-lt"/>
                <a:ea typeface="Verdana" panose="020B0604030504040204" pitchFamily="34" charset="0"/>
                <a:cs typeface="Verdana" panose="020B0604030504040204" pitchFamily="34" charset="0"/>
              </a:rPr>
              <a:t>    color combination shown in the following pages as a reference.   </a:t>
            </a:r>
            <a:endParaRPr lang="en-US" altLang="ja-JP" sz="1200" dirty="0">
              <a:latin typeface="+mj-lt"/>
              <a:ea typeface="Verdana" panose="020B0604030504040204" pitchFamily="34" charset="0"/>
              <a:cs typeface="Verdana" panose="020B0604030504040204" pitchFamily="34" charset="0"/>
            </a:endParaRPr>
          </a:p>
          <a:p>
            <a:pPr marL="12700">
              <a:tabLst>
                <a:tab pos="203200" algn="l"/>
              </a:tabLst>
            </a:pPr>
            <a:endParaRPr lang="en-US" altLang="ja-JP" sz="1600" dirty="0">
              <a:latin typeface="+mj-lt"/>
              <a:ea typeface="Verdana" panose="020B0604030504040204" pitchFamily="34" charset="0"/>
              <a:cs typeface="Verdana" panose="020B0604030504040204" pitchFamily="34" charset="0"/>
            </a:endParaRPr>
          </a:p>
          <a:p>
            <a:pPr marL="12700">
              <a:tabLst>
                <a:tab pos="203200" algn="l"/>
              </a:tabLst>
            </a:pPr>
            <a:r>
              <a:rPr lang="en-US" altLang="ja-JP" sz="1000" dirty="0">
                <a:latin typeface="+mj-lt"/>
                <a:ea typeface="Verdana" panose="020B0604030504040204" pitchFamily="34" charset="0"/>
                <a:cs typeface="Verdana" panose="020B0604030504040204" pitchFamily="34" charset="0"/>
              </a:rPr>
              <a:t> </a:t>
            </a:r>
            <a:r>
              <a:rPr lang="ja-JP" altLang="en-US" sz="1600" dirty="0">
                <a:latin typeface="+mj-lt"/>
                <a:cs typeface="Verdana" panose="020B0604030504040204" pitchFamily="34" charset="0"/>
              </a:rPr>
              <a:t>・ </a:t>
            </a:r>
            <a:r>
              <a:rPr lang="en-US" altLang="ja-JP" sz="1600" dirty="0">
                <a:latin typeface="+mj-lt"/>
                <a:ea typeface="Verdana" panose="020B0604030504040204" pitchFamily="34" charset="0"/>
                <a:cs typeface="Verdana" panose="020B0604030504040204" pitchFamily="34" charset="0"/>
              </a:rPr>
              <a:t>You can copy and use a new chart and a tabular composition.</a:t>
            </a:r>
          </a:p>
          <a:p>
            <a:pPr marL="12700">
              <a:tabLst>
                <a:tab pos="203200" algn="l"/>
              </a:tabLst>
            </a:pPr>
            <a:r>
              <a:rPr lang="en-US" altLang="ja-JP" sz="1600" dirty="0">
                <a:latin typeface="+mj-lt"/>
                <a:ea typeface="Verdana" panose="020B0604030504040204" pitchFamily="34" charset="0"/>
                <a:cs typeface="Verdana" panose="020B0604030504040204" pitchFamily="34" charset="0"/>
              </a:rPr>
              <a:t>    Change the value as needed before using it.</a:t>
            </a:r>
          </a:p>
          <a:p>
            <a:endParaRPr kumimoji="1" lang="ja-JP" altLang="en-US" sz="1600" dirty="0">
              <a:latin typeface="+mj-lt"/>
              <a:cs typeface="Verdana" panose="020B0604030504040204" pitchFamily="34" charset="0"/>
            </a:endParaRPr>
          </a:p>
        </p:txBody>
      </p:sp>
      <p:sp>
        <p:nvSpPr>
          <p:cNvPr id="4" name="TextBox 3"/>
          <p:cNvSpPr txBox="1"/>
          <p:nvPr/>
        </p:nvSpPr>
        <p:spPr>
          <a:xfrm>
            <a:off x="908650" y="2531986"/>
            <a:ext cx="7237879" cy="261610"/>
          </a:xfrm>
          <a:prstGeom prst="rect">
            <a:avLst/>
          </a:prstGeom>
          <a:noFill/>
        </p:spPr>
        <p:txBody>
          <a:bodyPr wrap="none" rtlCol="0">
            <a:spAutoFit/>
          </a:bodyPr>
          <a:lstStyle/>
          <a:p>
            <a:r>
              <a:rPr lang="en-US" altLang="ja-JP" sz="1100" dirty="0">
                <a:ea typeface="Verdana" panose="020B0604030504040204" pitchFamily="34" charset="0"/>
                <a:cs typeface="Verdana" panose="020B0604030504040204" pitchFamily="34" charset="0"/>
              </a:rPr>
              <a:t>* See “4-5 Styles and color combination of a chart” on P.58 and the following pages for the detail. </a:t>
            </a:r>
          </a:p>
        </p:txBody>
      </p:sp>
    </p:spTree>
    <p:extLst>
      <p:ext uri="{BB962C8B-B14F-4D97-AF65-F5344CB8AC3E}">
        <p14:creationId xmlns:p14="http://schemas.microsoft.com/office/powerpoint/2010/main" val="923783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235"/>
          <p:cNvSpPr>
            <a:spLocks noGrp="1"/>
          </p:cNvSpPr>
          <p:nvPr>
            <p:ph type="title"/>
          </p:nvPr>
        </p:nvSpPr>
        <p:spPr/>
        <p:txBody>
          <a:bodyPr rIns="1440000" anchor="t" anchorCtr="0"/>
          <a:lstStyle/>
          <a:p>
            <a:pPr marL="681038" indent="-681038"/>
            <a:r>
              <a:rPr lang="en-US" altLang="ja-JP" dirty="0">
                <a:solidFill>
                  <a:srgbClr val="010000"/>
                </a:solidFill>
              </a:rPr>
              <a:t>3-5</a:t>
            </a:r>
            <a:r>
              <a:rPr lang="ja-JP" altLang="en-US" dirty="0">
                <a:solidFill>
                  <a:srgbClr val="010000"/>
                </a:solidFill>
              </a:rPr>
              <a:t> </a:t>
            </a:r>
            <a:r>
              <a:rPr lang="en-US" altLang="ja-JP" dirty="0">
                <a:solidFill>
                  <a:srgbClr val="010000"/>
                </a:solidFill>
              </a:rPr>
              <a:t>Before-and-after of a chart: </a:t>
            </a:r>
            <a:br>
              <a:rPr lang="en-US" altLang="ja-JP" dirty="0">
                <a:solidFill>
                  <a:srgbClr val="010000"/>
                </a:solidFill>
              </a:rPr>
            </a:br>
            <a:r>
              <a:rPr lang="en-US" altLang="ja-JP" dirty="0">
                <a:solidFill>
                  <a:srgbClr val="010000"/>
                </a:solidFill>
              </a:rPr>
              <a:t>Circle chart</a:t>
            </a:r>
            <a:endParaRPr kumimoji="1" lang="ja-JP" altLang="en-US" dirty="0"/>
          </a:p>
        </p:txBody>
      </p:sp>
      <p:sp>
        <p:nvSpPr>
          <p:cNvPr id="6" name="スライド番号プレースホルダー 5"/>
          <p:cNvSpPr>
            <a:spLocks noGrp="1"/>
          </p:cNvSpPr>
          <p:nvPr>
            <p:ph type="sldNum" sz="quarter" idx="10"/>
          </p:nvPr>
        </p:nvSpPr>
        <p:spPr/>
        <p:txBody>
          <a:bodyPr/>
          <a:lstStyle/>
          <a:p>
            <a:r>
              <a:rPr lang="en-US" altLang="ja-JP" dirty="0">
                <a:ea typeface="Verdana" panose="020B0604030504040204" pitchFamily="34" charset="0"/>
              </a:rPr>
              <a:t>34 </a:t>
            </a:r>
            <a:endParaRPr lang="ja-JP" altLang="en-US" dirty="0"/>
          </a:p>
        </p:txBody>
      </p:sp>
      <p:sp>
        <p:nvSpPr>
          <p:cNvPr id="22" name="object 3"/>
          <p:cNvSpPr txBox="1"/>
          <p:nvPr/>
        </p:nvSpPr>
        <p:spPr>
          <a:xfrm>
            <a:off x="1365970" y="1151891"/>
            <a:ext cx="2541250"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Conventional chart design</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23" name="object 3"/>
          <p:cNvSpPr txBox="1"/>
          <p:nvPr/>
        </p:nvSpPr>
        <p:spPr>
          <a:xfrm>
            <a:off x="5638655" y="1151891"/>
            <a:ext cx="1759113"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New chart design</a:t>
            </a:r>
            <a:endParaRPr sz="1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3" name="コンテンツ プレースホルダー 2"/>
          <p:cNvGraphicFramePr>
            <a:graphicFrameLocks/>
          </p:cNvGraphicFramePr>
          <p:nvPr>
            <p:extLst>
              <p:ext uri="{D42A27DB-BD31-4B8C-83A1-F6EECF244321}">
                <p14:modId xmlns:p14="http://schemas.microsoft.com/office/powerpoint/2010/main" val="33272791"/>
              </p:ext>
            </p:extLst>
          </p:nvPr>
        </p:nvGraphicFramePr>
        <p:xfrm>
          <a:off x="5172206" y="1525604"/>
          <a:ext cx="3174691" cy="1906572"/>
        </p:xfrm>
        <a:graphic>
          <a:graphicData uri="http://schemas.openxmlformats.org/drawingml/2006/chart">
            <c:chart xmlns:c="http://schemas.openxmlformats.org/drawingml/2006/chart" xmlns:r="http://schemas.openxmlformats.org/officeDocument/2006/relationships" r:id="rId3"/>
          </a:graphicData>
        </a:graphic>
      </p:graphicFrame>
      <p:sp>
        <p:nvSpPr>
          <p:cNvPr id="14" name="object 4"/>
          <p:cNvSpPr/>
          <p:nvPr/>
        </p:nvSpPr>
        <p:spPr>
          <a:xfrm>
            <a:off x="4369118" y="2365919"/>
            <a:ext cx="405765" cy="317500"/>
          </a:xfrm>
          <a:custGeom>
            <a:avLst/>
            <a:gdLst/>
            <a:ahLst/>
            <a:cxnLst/>
            <a:rect l="l" t="t" r="r" b="b"/>
            <a:pathLst>
              <a:path w="405764" h="317500">
                <a:moveTo>
                  <a:pt x="258356" y="0"/>
                </a:moveTo>
                <a:lnTo>
                  <a:pt x="170700" y="0"/>
                </a:lnTo>
                <a:lnTo>
                  <a:pt x="289293" y="125793"/>
                </a:lnTo>
                <a:lnTo>
                  <a:pt x="0" y="125793"/>
                </a:lnTo>
                <a:lnTo>
                  <a:pt x="0" y="191147"/>
                </a:lnTo>
                <a:lnTo>
                  <a:pt x="289293" y="191147"/>
                </a:lnTo>
                <a:lnTo>
                  <a:pt x="170700" y="316941"/>
                </a:lnTo>
                <a:lnTo>
                  <a:pt x="258356" y="316941"/>
                </a:lnTo>
                <a:lnTo>
                  <a:pt x="405599" y="158470"/>
                </a:lnTo>
                <a:lnTo>
                  <a:pt x="258356" y="0"/>
                </a:lnTo>
                <a:close/>
              </a:path>
            </a:pathLst>
          </a:custGeom>
          <a:solidFill>
            <a:srgbClr val="DC0032"/>
          </a:solidFill>
        </p:spPr>
        <p:txBody>
          <a:bodyPr wrap="square" lIns="0" tIns="0" rIns="0" bIns="0" rtlCol="0"/>
          <a:lstStyle/>
          <a:p>
            <a:endParaRPr dirty="0">
              <a:latin typeface="Meiryo UI" panose="020B0604030504040204" pitchFamily="50" charset="-128"/>
            </a:endParaRPr>
          </a:p>
        </p:txBody>
      </p:sp>
      <p:sp>
        <p:nvSpPr>
          <p:cNvPr id="15" name="object 4"/>
          <p:cNvSpPr/>
          <p:nvPr/>
        </p:nvSpPr>
        <p:spPr>
          <a:xfrm>
            <a:off x="4369118" y="4549018"/>
            <a:ext cx="405765" cy="317500"/>
          </a:xfrm>
          <a:custGeom>
            <a:avLst/>
            <a:gdLst/>
            <a:ahLst/>
            <a:cxnLst/>
            <a:rect l="l" t="t" r="r" b="b"/>
            <a:pathLst>
              <a:path w="405764" h="317500">
                <a:moveTo>
                  <a:pt x="258356" y="0"/>
                </a:moveTo>
                <a:lnTo>
                  <a:pt x="170700" y="0"/>
                </a:lnTo>
                <a:lnTo>
                  <a:pt x="289293" y="125793"/>
                </a:lnTo>
                <a:lnTo>
                  <a:pt x="0" y="125793"/>
                </a:lnTo>
                <a:lnTo>
                  <a:pt x="0" y="191147"/>
                </a:lnTo>
                <a:lnTo>
                  <a:pt x="289293" y="191147"/>
                </a:lnTo>
                <a:lnTo>
                  <a:pt x="170700" y="316941"/>
                </a:lnTo>
                <a:lnTo>
                  <a:pt x="258356" y="316941"/>
                </a:lnTo>
                <a:lnTo>
                  <a:pt x="405599" y="158470"/>
                </a:lnTo>
                <a:lnTo>
                  <a:pt x="258356" y="0"/>
                </a:lnTo>
                <a:close/>
              </a:path>
            </a:pathLst>
          </a:custGeom>
          <a:solidFill>
            <a:srgbClr val="DC0032"/>
          </a:solidFill>
        </p:spPr>
        <p:txBody>
          <a:bodyPr wrap="square" lIns="0" tIns="0" rIns="0" bIns="0" rtlCol="0"/>
          <a:lstStyle/>
          <a:p>
            <a:endParaRPr dirty="0">
              <a:latin typeface="Meiryo UI" panose="020B0604030504040204" pitchFamily="50" charset="-128"/>
            </a:endParaRPr>
          </a:p>
        </p:txBody>
      </p:sp>
      <p:graphicFrame>
        <p:nvGraphicFramePr>
          <p:cNvPr id="16" name="コンテンツ プレースホルダー 2"/>
          <p:cNvGraphicFramePr>
            <a:graphicFrameLocks/>
          </p:cNvGraphicFramePr>
          <p:nvPr>
            <p:extLst>
              <p:ext uri="{D42A27DB-BD31-4B8C-83A1-F6EECF244321}">
                <p14:modId xmlns:p14="http://schemas.microsoft.com/office/powerpoint/2010/main" val="1667613742"/>
              </p:ext>
            </p:extLst>
          </p:nvPr>
        </p:nvGraphicFramePr>
        <p:xfrm>
          <a:off x="5108752" y="3625174"/>
          <a:ext cx="3247364" cy="21649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コンテンツ プレースホルダー 2"/>
          <p:cNvGraphicFramePr>
            <a:graphicFrameLocks/>
          </p:cNvGraphicFramePr>
          <p:nvPr>
            <p:extLst>
              <p:ext uri="{D42A27DB-BD31-4B8C-83A1-F6EECF244321}">
                <p14:modId xmlns:p14="http://schemas.microsoft.com/office/powerpoint/2010/main" val="1413900355"/>
              </p:ext>
            </p:extLst>
          </p:nvPr>
        </p:nvGraphicFramePr>
        <p:xfrm>
          <a:off x="1104373" y="3432175"/>
          <a:ext cx="3192747" cy="2447925"/>
        </p:xfrm>
        <a:graphic>
          <a:graphicData uri="http://schemas.openxmlformats.org/drawingml/2006/chart">
            <c:chart xmlns:c="http://schemas.openxmlformats.org/drawingml/2006/chart" xmlns:r="http://schemas.openxmlformats.org/officeDocument/2006/relationships" r:id="rId5"/>
          </a:graphicData>
        </a:graphic>
      </p:graphicFrame>
      <p:sp>
        <p:nvSpPr>
          <p:cNvPr id="20" name="object 3"/>
          <p:cNvSpPr txBox="1"/>
          <p:nvPr/>
        </p:nvSpPr>
        <p:spPr>
          <a:xfrm>
            <a:off x="2961437" y="4235379"/>
            <a:ext cx="409063" cy="233014"/>
          </a:xfrm>
          <a:prstGeom prst="rect">
            <a:avLst/>
          </a:prstGeom>
        </p:spPr>
        <p:txBody>
          <a:bodyPr vert="horz" wrap="none" lIns="90000" tIns="46800" rIns="90000" bIns="46800" rtlCol="0">
            <a:spAutoFit/>
          </a:bodyPr>
          <a:lstStyle/>
          <a:p>
            <a:pPr marL="12700" algn="ctr">
              <a:lnSpc>
                <a:spcPct val="100000"/>
              </a:lnSpc>
            </a:pPr>
            <a:r>
              <a:rPr lang="en-US" altLang="ja-JP" sz="900" spc="-5" dirty="0">
                <a:solidFill>
                  <a:srgbClr val="010000"/>
                </a:solidFill>
                <a:latin typeface="MS PGothic" charset="-128"/>
                <a:ea typeface="MS PGothic" charset="-128"/>
                <a:cs typeface="MS PGothic" charset="-128"/>
              </a:rPr>
              <a:t>USA</a:t>
            </a:r>
            <a:endParaRPr sz="900" dirty="0">
              <a:latin typeface="MS PGothic" charset="-128"/>
              <a:ea typeface="MS PGothic" charset="-128"/>
              <a:cs typeface="MS PGothic" charset="-128"/>
            </a:endParaRPr>
          </a:p>
        </p:txBody>
      </p:sp>
      <p:sp>
        <p:nvSpPr>
          <p:cNvPr id="21" name="object 3"/>
          <p:cNvSpPr txBox="1"/>
          <p:nvPr/>
        </p:nvSpPr>
        <p:spPr>
          <a:xfrm>
            <a:off x="2623458" y="4997379"/>
            <a:ext cx="462283" cy="233014"/>
          </a:xfrm>
          <a:prstGeom prst="rect">
            <a:avLst/>
          </a:prstGeom>
        </p:spPr>
        <p:txBody>
          <a:bodyPr vert="horz" wrap="none" lIns="90000" tIns="46800" rIns="90000" bIns="46800" rtlCol="0">
            <a:spAutoFit/>
          </a:bodyPr>
          <a:lstStyle/>
          <a:p>
            <a:pPr marL="12700" algn="ctr">
              <a:lnSpc>
                <a:spcPct val="100000"/>
              </a:lnSpc>
            </a:pPr>
            <a:r>
              <a:rPr lang="en-US" altLang="ja-JP" sz="900" spc="-5" dirty="0">
                <a:solidFill>
                  <a:srgbClr val="010000"/>
                </a:solidFill>
                <a:latin typeface="MS PGothic" charset="-128"/>
                <a:ea typeface="MS PGothic" charset="-128"/>
                <a:cs typeface="MS PGothic" charset="-128"/>
              </a:rPr>
              <a:t>China</a:t>
            </a:r>
            <a:endParaRPr sz="900" dirty="0">
              <a:latin typeface="MS PGothic" charset="-128"/>
              <a:ea typeface="MS PGothic" charset="-128"/>
              <a:cs typeface="MS PGothic" charset="-128"/>
            </a:endParaRPr>
          </a:p>
        </p:txBody>
      </p:sp>
      <p:sp>
        <p:nvSpPr>
          <p:cNvPr id="25" name="object 3"/>
          <p:cNvSpPr txBox="1"/>
          <p:nvPr/>
        </p:nvSpPr>
        <p:spPr>
          <a:xfrm>
            <a:off x="1919879" y="4820612"/>
            <a:ext cx="586997" cy="233014"/>
          </a:xfrm>
          <a:prstGeom prst="rect">
            <a:avLst/>
          </a:prstGeom>
        </p:spPr>
        <p:txBody>
          <a:bodyPr vert="horz" wrap="none" lIns="90000" tIns="46800" rIns="90000" bIns="46800" rtlCol="0">
            <a:spAutoFit/>
          </a:bodyPr>
          <a:lstStyle/>
          <a:p>
            <a:pPr marL="12700" algn="ctr">
              <a:lnSpc>
                <a:spcPct val="100000"/>
              </a:lnSpc>
            </a:pPr>
            <a:r>
              <a:rPr lang="en-US" altLang="ja-JP" sz="900" spc="-5" dirty="0">
                <a:solidFill>
                  <a:srgbClr val="010000"/>
                </a:solidFill>
                <a:latin typeface="MS PGothic" charset="-128"/>
                <a:ea typeface="MS PGothic" charset="-128"/>
                <a:cs typeface="MS PGothic" charset="-128"/>
              </a:rPr>
              <a:t>Thailand</a:t>
            </a:r>
            <a:endParaRPr sz="900" dirty="0">
              <a:latin typeface="MS PGothic" charset="-128"/>
              <a:ea typeface="MS PGothic" charset="-128"/>
              <a:cs typeface="MS PGothic" charset="-128"/>
            </a:endParaRPr>
          </a:p>
        </p:txBody>
      </p:sp>
      <p:sp>
        <p:nvSpPr>
          <p:cNvPr id="26" name="object 3"/>
          <p:cNvSpPr txBox="1"/>
          <p:nvPr/>
        </p:nvSpPr>
        <p:spPr>
          <a:xfrm>
            <a:off x="1591254" y="4432511"/>
            <a:ext cx="639254" cy="233014"/>
          </a:xfrm>
          <a:prstGeom prst="rect">
            <a:avLst/>
          </a:prstGeom>
        </p:spPr>
        <p:txBody>
          <a:bodyPr vert="horz" wrap="none" lIns="90000" tIns="46800" rIns="90000" bIns="46800" rtlCol="0">
            <a:spAutoFit/>
          </a:bodyPr>
          <a:lstStyle/>
          <a:p>
            <a:pPr marL="12700" algn="ctr">
              <a:lnSpc>
                <a:spcPct val="100000"/>
              </a:lnSpc>
            </a:pPr>
            <a:r>
              <a:rPr lang="en-US" altLang="ja-JP" sz="900" spc="-5" dirty="0">
                <a:solidFill>
                  <a:srgbClr val="010000"/>
                </a:solidFill>
                <a:latin typeface="MS PGothic" charset="-128"/>
                <a:ea typeface="MS PGothic" charset="-128"/>
                <a:cs typeface="MS PGothic" charset="-128"/>
              </a:rPr>
              <a:t>Indonesia</a:t>
            </a:r>
            <a:endParaRPr sz="900" dirty="0">
              <a:latin typeface="MS PGothic" charset="-128"/>
              <a:ea typeface="MS PGothic" charset="-128"/>
              <a:cs typeface="MS PGothic" charset="-128"/>
            </a:endParaRPr>
          </a:p>
        </p:txBody>
      </p:sp>
      <p:sp>
        <p:nvSpPr>
          <p:cNvPr id="27" name="object 3"/>
          <p:cNvSpPr txBox="1"/>
          <p:nvPr/>
        </p:nvSpPr>
        <p:spPr>
          <a:xfrm>
            <a:off x="1720687" y="4146839"/>
            <a:ext cx="661697" cy="233014"/>
          </a:xfrm>
          <a:prstGeom prst="rect">
            <a:avLst/>
          </a:prstGeom>
        </p:spPr>
        <p:txBody>
          <a:bodyPr vert="horz" wrap="none" lIns="90000" tIns="46800" rIns="90000" bIns="46800" rtlCol="0">
            <a:spAutoFit/>
          </a:bodyPr>
          <a:lstStyle/>
          <a:p>
            <a:pPr marL="12700" algn="ctr">
              <a:lnSpc>
                <a:spcPct val="100000"/>
              </a:lnSpc>
            </a:pPr>
            <a:r>
              <a:rPr lang="en-US" altLang="ja-JP" sz="900" spc="-5" dirty="0">
                <a:solidFill>
                  <a:srgbClr val="010000"/>
                </a:solidFill>
                <a:latin typeface="MS PGothic" charset="-128"/>
                <a:ea typeface="MS PGothic" charset="-128"/>
                <a:cs typeface="MS PGothic" charset="-128"/>
              </a:rPr>
              <a:t>Singapore</a:t>
            </a:r>
            <a:endParaRPr sz="900" dirty="0">
              <a:latin typeface="MS PGothic" charset="-128"/>
              <a:ea typeface="MS PGothic" charset="-128"/>
              <a:cs typeface="MS PGothic" charset="-128"/>
            </a:endParaRPr>
          </a:p>
        </p:txBody>
      </p:sp>
      <p:sp>
        <p:nvSpPr>
          <p:cNvPr id="28" name="object 3"/>
          <p:cNvSpPr txBox="1"/>
          <p:nvPr/>
        </p:nvSpPr>
        <p:spPr>
          <a:xfrm>
            <a:off x="2060689" y="3811139"/>
            <a:ext cx="414194" cy="233014"/>
          </a:xfrm>
          <a:prstGeom prst="rect">
            <a:avLst/>
          </a:prstGeom>
        </p:spPr>
        <p:txBody>
          <a:bodyPr vert="horz" wrap="none" lIns="90000" tIns="46800" rIns="90000" bIns="46800" rtlCol="0">
            <a:spAutoFit/>
          </a:bodyPr>
          <a:lstStyle/>
          <a:p>
            <a:pPr marL="12700" algn="ctr">
              <a:lnSpc>
                <a:spcPct val="100000"/>
              </a:lnSpc>
            </a:pPr>
            <a:r>
              <a:rPr lang="en-US" altLang="ja-JP" sz="900" spc="-5" dirty="0">
                <a:solidFill>
                  <a:srgbClr val="010000"/>
                </a:solidFill>
                <a:latin typeface="MS PGothic" charset="-128"/>
                <a:ea typeface="MS PGothic" charset="-128"/>
                <a:cs typeface="MS PGothic" charset="-128"/>
              </a:rPr>
              <a:t>India</a:t>
            </a:r>
            <a:endParaRPr sz="900" dirty="0">
              <a:latin typeface="MS PGothic" charset="-128"/>
              <a:ea typeface="MS PGothic" charset="-128"/>
              <a:cs typeface="MS PGothic" charset="-128"/>
            </a:endParaRPr>
          </a:p>
        </p:txBody>
      </p:sp>
      <p:sp>
        <p:nvSpPr>
          <p:cNvPr id="29" name="object 3"/>
          <p:cNvSpPr txBox="1"/>
          <p:nvPr/>
        </p:nvSpPr>
        <p:spPr>
          <a:xfrm>
            <a:off x="2092350" y="3421128"/>
            <a:ext cx="618096" cy="233014"/>
          </a:xfrm>
          <a:prstGeom prst="rect">
            <a:avLst/>
          </a:prstGeom>
        </p:spPr>
        <p:txBody>
          <a:bodyPr vert="horz" wrap="none" lIns="90000" tIns="46800" rIns="90000" bIns="46800" rtlCol="0">
            <a:spAutoFit/>
          </a:bodyPr>
          <a:lstStyle/>
          <a:p>
            <a:pPr marL="12700" algn="ctr">
              <a:lnSpc>
                <a:spcPct val="100000"/>
              </a:lnSpc>
            </a:pPr>
            <a:r>
              <a:rPr lang="en-US" altLang="ja-JP" sz="900" spc="-5" dirty="0">
                <a:solidFill>
                  <a:srgbClr val="010000"/>
                </a:solidFill>
                <a:latin typeface="MS PGothic" charset="-128"/>
                <a:ea typeface="MS PGothic" charset="-128"/>
                <a:cs typeface="MS PGothic" charset="-128"/>
              </a:rPr>
              <a:t>Germany</a:t>
            </a:r>
            <a:endParaRPr sz="900" dirty="0">
              <a:latin typeface="MS PGothic" charset="-128"/>
              <a:ea typeface="MS PGothic" charset="-128"/>
              <a:cs typeface="MS PGothic" charset="-128"/>
            </a:endParaRPr>
          </a:p>
        </p:txBody>
      </p:sp>
      <p:sp>
        <p:nvSpPr>
          <p:cNvPr id="30" name="object 3"/>
          <p:cNvSpPr txBox="1"/>
          <p:nvPr/>
        </p:nvSpPr>
        <p:spPr>
          <a:xfrm>
            <a:off x="3145851" y="3473379"/>
            <a:ext cx="335967" cy="233014"/>
          </a:xfrm>
          <a:prstGeom prst="rect">
            <a:avLst/>
          </a:prstGeom>
        </p:spPr>
        <p:txBody>
          <a:bodyPr vert="horz" wrap="none" lIns="90000" tIns="46800" rIns="90000" bIns="46800" rtlCol="0">
            <a:spAutoFit/>
          </a:bodyPr>
          <a:lstStyle/>
          <a:p>
            <a:pPr marL="12700" algn="ctr">
              <a:lnSpc>
                <a:spcPct val="100000"/>
              </a:lnSpc>
            </a:pPr>
            <a:r>
              <a:rPr lang="en-US" altLang="ja-JP" sz="900" spc="-5" dirty="0">
                <a:solidFill>
                  <a:srgbClr val="010000"/>
                </a:solidFill>
                <a:latin typeface="MS PGothic" charset="-128"/>
                <a:ea typeface="MS PGothic" charset="-128"/>
                <a:cs typeface="MS PGothic" charset="-128"/>
              </a:rPr>
              <a:t>UK</a:t>
            </a:r>
            <a:endParaRPr sz="900" dirty="0">
              <a:latin typeface="MS PGothic" charset="-128"/>
              <a:ea typeface="MS PGothic" charset="-128"/>
              <a:cs typeface="MS PGothic" charset="-128"/>
            </a:endParaRPr>
          </a:p>
        </p:txBody>
      </p:sp>
      <p:graphicFrame>
        <p:nvGraphicFramePr>
          <p:cNvPr id="31" name="コンテンツ プレースホルダー 2"/>
          <p:cNvGraphicFramePr>
            <a:graphicFrameLocks/>
          </p:cNvGraphicFramePr>
          <p:nvPr>
            <p:extLst>
              <p:ext uri="{D42A27DB-BD31-4B8C-83A1-F6EECF244321}">
                <p14:modId xmlns:p14="http://schemas.microsoft.com/office/powerpoint/2010/main" val="116317238"/>
              </p:ext>
            </p:extLst>
          </p:nvPr>
        </p:nvGraphicFramePr>
        <p:xfrm>
          <a:off x="1100536" y="1525604"/>
          <a:ext cx="3061229" cy="190815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96324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タイトル 235"/>
          <p:cNvSpPr>
            <a:spLocks noGrp="1"/>
          </p:cNvSpPr>
          <p:nvPr>
            <p:ph type="title"/>
          </p:nvPr>
        </p:nvSpPr>
        <p:spPr/>
        <p:txBody>
          <a:bodyPr rIns="1440000" anchor="t" anchorCtr="0"/>
          <a:lstStyle/>
          <a:p>
            <a:pPr marL="681038" indent="-681038"/>
            <a:r>
              <a:rPr lang="en-US" altLang="ja-JP" dirty="0">
                <a:solidFill>
                  <a:srgbClr val="010000"/>
                </a:solidFill>
              </a:rPr>
              <a:t>3-5</a:t>
            </a:r>
            <a:r>
              <a:rPr lang="ja-JP" altLang="en-US" dirty="0">
                <a:solidFill>
                  <a:srgbClr val="010000"/>
                </a:solidFill>
              </a:rPr>
              <a:t> </a:t>
            </a:r>
            <a:r>
              <a:rPr lang="en-US" altLang="ja-JP" dirty="0">
                <a:solidFill>
                  <a:srgbClr val="010000"/>
                </a:solidFill>
              </a:rPr>
              <a:t>Before-and-after of a chart:</a:t>
            </a:r>
            <a:br>
              <a:rPr lang="en-US" altLang="ja-JP" dirty="0">
                <a:solidFill>
                  <a:srgbClr val="010000"/>
                </a:solidFill>
              </a:rPr>
            </a:br>
            <a:r>
              <a:rPr lang="en-US" altLang="ja-JP" dirty="0">
                <a:solidFill>
                  <a:srgbClr val="010000"/>
                </a:solidFill>
              </a:rPr>
              <a:t>Circle chart</a:t>
            </a:r>
            <a:endParaRPr kumimoji="1" lang="ja-JP" altLang="en-US" dirty="0"/>
          </a:p>
        </p:txBody>
      </p:sp>
      <p:sp>
        <p:nvSpPr>
          <p:cNvPr id="6" name="スライド番号プレースホルダー 5"/>
          <p:cNvSpPr>
            <a:spLocks noGrp="1"/>
          </p:cNvSpPr>
          <p:nvPr>
            <p:ph type="sldNum" sz="quarter" idx="10"/>
          </p:nvPr>
        </p:nvSpPr>
        <p:spPr/>
        <p:txBody>
          <a:bodyPr/>
          <a:lstStyle/>
          <a:p>
            <a:r>
              <a:rPr lang="en-US" altLang="ja-JP" dirty="0">
                <a:ea typeface="Verdana" panose="020B0604030504040204" pitchFamily="34" charset="0"/>
              </a:rPr>
              <a:t>35 </a:t>
            </a:r>
            <a:endParaRPr lang="ja-JP" altLang="en-US" dirty="0"/>
          </a:p>
        </p:txBody>
      </p:sp>
      <p:sp>
        <p:nvSpPr>
          <p:cNvPr id="22" name="object 3"/>
          <p:cNvSpPr txBox="1"/>
          <p:nvPr/>
        </p:nvSpPr>
        <p:spPr>
          <a:xfrm>
            <a:off x="1365970" y="1151891"/>
            <a:ext cx="2541250"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Conventional chart design</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23" name="object 3"/>
          <p:cNvSpPr txBox="1"/>
          <p:nvPr/>
        </p:nvSpPr>
        <p:spPr>
          <a:xfrm>
            <a:off x="5638655" y="1151891"/>
            <a:ext cx="1759113"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New chart design</a:t>
            </a:r>
            <a:endParaRPr sz="1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3" name="コンテンツ プレースホルダー 2"/>
          <p:cNvGraphicFramePr>
            <a:graphicFrameLocks/>
          </p:cNvGraphicFramePr>
          <p:nvPr>
            <p:extLst>
              <p:ext uri="{D42A27DB-BD31-4B8C-83A1-F6EECF244321}">
                <p14:modId xmlns:p14="http://schemas.microsoft.com/office/powerpoint/2010/main" val="1101291867"/>
              </p:ext>
            </p:extLst>
          </p:nvPr>
        </p:nvGraphicFramePr>
        <p:xfrm>
          <a:off x="5210353" y="1525604"/>
          <a:ext cx="3247364" cy="1906572"/>
        </p:xfrm>
        <a:graphic>
          <a:graphicData uri="http://schemas.openxmlformats.org/drawingml/2006/chart">
            <c:chart xmlns:c="http://schemas.openxmlformats.org/drawingml/2006/chart" xmlns:r="http://schemas.openxmlformats.org/officeDocument/2006/relationships" r:id="rId3"/>
          </a:graphicData>
        </a:graphic>
      </p:graphicFrame>
      <p:sp>
        <p:nvSpPr>
          <p:cNvPr id="14" name="object 4"/>
          <p:cNvSpPr/>
          <p:nvPr/>
        </p:nvSpPr>
        <p:spPr>
          <a:xfrm>
            <a:off x="4369118" y="2365919"/>
            <a:ext cx="405765" cy="317500"/>
          </a:xfrm>
          <a:custGeom>
            <a:avLst/>
            <a:gdLst/>
            <a:ahLst/>
            <a:cxnLst/>
            <a:rect l="l" t="t" r="r" b="b"/>
            <a:pathLst>
              <a:path w="405764" h="317500">
                <a:moveTo>
                  <a:pt x="258356" y="0"/>
                </a:moveTo>
                <a:lnTo>
                  <a:pt x="170700" y="0"/>
                </a:lnTo>
                <a:lnTo>
                  <a:pt x="289293" y="125793"/>
                </a:lnTo>
                <a:lnTo>
                  <a:pt x="0" y="125793"/>
                </a:lnTo>
                <a:lnTo>
                  <a:pt x="0" y="191147"/>
                </a:lnTo>
                <a:lnTo>
                  <a:pt x="289293" y="191147"/>
                </a:lnTo>
                <a:lnTo>
                  <a:pt x="170700" y="316941"/>
                </a:lnTo>
                <a:lnTo>
                  <a:pt x="258356" y="316941"/>
                </a:lnTo>
                <a:lnTo>
                  <a:pt x="405599" y="158470"/>
                </a:lnTo>
                <a:lnTo>
                  <a:pt x="258356" y="0"/>
                </a:lnTo>
                <a:close/>
              </a:path>
            </a:pathLst>
          </a:custGeom>
          <a:solidFill>
            <a:srgbClr val="DC0032"/>
          </a:solidFill>
        </p:spPr>
        <p:txBody>
          <a:bodyPr wrap="square" lIns="0" tIns="0" rIns="0" bIns="0" rtlCol="0"/>
          <a:lstStyle/>
          <a:p>
            <a:endParaRPr dirty="0">
              <a:latin typeface="Meiryo UI" panose="020B0604030504040204" pitchFamily="50" charset="-128"/>
            </a:endParaRPr>
          </a:p>
        </p:txBody>
      </p:sp>
      <p:sp>
        <p:nvSpPr>
          <p:cNvPr id="15" name="object 4"/>
          <p:cNvSpPr/>
          <p:nvPr/>
        </p:nvSpPr>
        <p:spPr>
          <a:xfrm>
            <a:off x="4369118" y="4549018"/>
            <a:ext cx="405765" cy="317500"/>
          </a:xfrm>
          <a:custGeom>
            <a:avLst/>
            <a:gdLst/>
            <a:ahLst/>
            <a:cxnLst/>
            <a:rect l="l" t="t" r="r" b="b"/>
            <a:pathLst>
              <a:path w="405764" h="317500">
                <a:moveTo>
                  <a:pt x="258356" y="0"/>
                </a:moveTo>
                <a:lnTo>
                  <a:pt x="170700" y="0"/>
                </a:lnTo>
                <a:lnTo>
                  <a:pt x="289293" y="125793"/>
                </a:lnTo>
                <a:lnTo>
                  <a:pt x="0" y="125793"/>
                </a:lnTo>
                <a:lnTo>
                  <a:pt x="0" y="191147"/>
                </a:lnTo>
                <a:lnTo>
                  <a:pt x="289293" y="191147"/>
                </a:lnTo>
                <a:lnTo>
                  <a:pt x="170700" y="316941"/>
                </a:lnTo>
                <a:lnTo>
                  <a:pt x="258356" y="316941"/>
                </a:lnTo>
                <a:lnTo>
                  <a:pt x="405599" y="158470"/>
                </a:lnTo>
                <a:lnTo>
                  <a:pt x="258356" y="0"/>
                </a:lnTo>
                <a:close/>
              </a:path>
            </a:pathLst>
          </a:custGeom>
          <a:solidFill>
            <a:srgbClr val="DC0032"/>
          </a:solidFill>
        </p:spPr>
        <p:txBody>
          <a:bodyPr wrap="square" lIns="0" tIns="0" rIns="0" bIns="0" rtlCol="0"/>
          <a:lstStyle/>
          <a:p>
            <a:endParaRPr dirty="0">
              <a:latin typeface="Meiryo UI" panose="020B0604030504040204" pitchFamily="50" charset="-128"/>
            </a:endParaRPr>
          </a:p>
        </p:txBody>
      </p:sp>
      <p:graphicFrame>
        <p:nvGraphicFramePr>
          <p:cNvPr id="16" name="コンテンツ プレースホルダー 2"/>
          <p:cNvGraphicFramePr>
            <a:graphicFrameLocks/>
          </p:cNvGraphicFramePr>
          <p:nvPr>
            <p:extLst>
              <p:ext uri="{D42A27DB-BD31-4B8C-83A1-F6EECF244321}">
                <p14:modId xmlns:p14="http://schemas.microsoft.com/office/powerpoint/2010/main" val="2681828779"/>
              </p:ext>
            </p:extLst>
          </p:nvPr>
        </p:nvGraphicFramePr>
        <p:xfrm>
          <a:off x="5108752" y="3625174"/>
          <a:ext cx="3247364" cy="21649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コンテンツ プレースホルダー 2"/>
          <p:cNvGraphicFramePr>
            <a:graphicFrameLocks/>
          </p:cNvGraphicFramePr>
          <p:nvPr>
            <p:extLst>
              <p:ext uri="{D42A27DB-BD31-4B8C-83A1-F6EECF244321}">
                <p14:modId xmlns:p14="http://schemas.microsoft.com/office/powerpoint/2010/main" val="2394147498"/>
              </p:ext>
            </p:extLst>
          </p:nvPr>
        </p:nvGraphicFramePr>
        <p:xfrm>
          <a:off x="1104373" y="3432175"/>
          <a:ext cx="3192747" cy="2447925"/>
        </p:xfrm>
        <a:graphic>
          <a:graphicData uri="http://schemas.openxmlformats.org/drawingml/2006/chart">
            <c:chart xmlns:c="http://schemas.openxmlformats.org/drawingml/2006/chart" xmlns:r="http://schemas.openxmlformats.org/officeDocument/2006/relationships" r:id="rId5"/>
          </a:graphicData>
        </a:graphic>
      </p:graphicFrame>
      <p:sp>
        <p:nvSpPr>
          <p:cNvPr id="20" name="object 3"/>
          <p:cNvSpPr txBox="1"/>
          <p:nvPr/>
        </p:nvSpPr>
        <p:spPr>
          <a:xfrm>
            <a:off x="2984993" y="4002326"/>
            <a:ext cx="423491" cy="233014"/>
          </a:xfrm>
          <a:prstGeom prst="rect">
            <a:avLst/>
          </a:prstGeom>
        </p:spPr>
        <p:txBody>
          <a:bodyPr vert="horz" wrap="none" lIns="90000" tIns="46800" rIns="90000" bIns="46800" rtlCol="0">
            <a:spAutoFit/>
          </a:bodyPr>
          <a:lstStyle/>
          <a:p>
            <a:pPr marL="12700" algn="ctr">
              <a:lnSpc>
                <a:spcPct val="100000"/>
              </a:lnSpc>
            </a:pPr>
            <a:r>
              <a:rPr lang="en-US" altLang="ja-JP" sz="900" spc="-5" dirty="0">
                <a:solidFill>
                  <a:srgbClr val="010000"/>
                </a:solidFill>
                <a:latin typeface="Microsoft JhengHei UI" pitchFamily="34" charset="-120"/>
                <a:ea typeface="Microsoft JhengHei UI" pitchFamily="34" charset="-120"/>
                <a:cs typeface="MS PGothic" charset="-128"/>
              </a:rPr>
              <a:t>USA</a:t>
            </a:r>
            <a:endParaRPr sz="900" dirty="0">
              <a:latin typeface="Microsoft JhengHei UI" pitchFamily="34" charset="-120"/>
              <a:ea typeface="Microsoft JhengHei UI" pitchFamily="34" charset="-120"/>
              <a:cs typeface="MS PGothic" charset="-128"/>
            </a:endParaRPr>
          </a:p>
        </p:txBody>
      </p:sp>
      <p:sp>
        <p:nvSpPr>
          <p:cNvPr id="21" name="object 3"/>
          <p:cNvSpPr txBox="1"/>
          <p:nvPr/>
        </p:nvSpPr>
        <p:spPr>
          <a:xfrm>
            <a:off x="2945561" y="5107649"/>
            <a:ext cx="502358" cy="233014"/>
          </a:xfrm>
          <a:prstGeom prst="rect">
            <a:avLst/>
          </a:prstGeom>
        </p:spPr>
        <p:txBody>
          <a:bodyPr vert="horz" wrap="none" lIns="90000" tIns="46800" rIns="90000" bIns="46800" rtlCol="0">
            <a:spAutoFit/>
          </a:bodyPr>
          <a:lstStyle/>
          <a:p>
            <a:pPr marL="12700" algn="ctr">
              <a:lnSpc>
                <a:spcPct val="100000"/>
              </a:lnSpc>
            </a:pPr>
            <a:r>
              <a:rPr lang="en-US" altLang="ja-JP" sz="900" spc="-5" dirty="0">
                <a:solidFill>
                  <a:srgbClr val="010000"/>
                </a:solidFill>
                <a:latin typeface="Microsoft JhengHei UI" pitchFamily="34" charset="-120"/>
                <a:ea typeface="Microsoft JhengHei UI" pitchFamily="34" charset="-120"/>
                <a:cs typeface="MS PGothic" charset="-128"/>
              </a:rPr>
              <a:t>China</a:t>
            </a:r>
            <a:endParaRPr sz="900" dirty="0">
              <a:latin typeface="Microsoft JhengHei UI" pitchFamily="34" charset="-120"/>
              <a:ea typeface="Microsoft JhengHei UI" pitchFamily="34" charset="-120"/>
              <a:cs typeface="MS PGothic" charset="-128"/>
            </a:endParaRPr>
          </a:p>
        </p:txBody>
      </p:sp>
      <p:sp>
        <p:nvSpPr>
          <p:cNvPr id="25" name="object 3"/>
          <p:cNvSpPr txBox="1"/>
          <p:nvPr/>
        </p:nvSpPr>
        <p:spPr>
          <a:xfrm>
            <a:off x="1748949" y="4896962"/>
            <a:ext cx="654323" cy="233014"/>
          </a:xfrm>
          <a:prstGeom prst="rect">
            <a:avLst/>
          </a:prstGeom>
        </p:spPr>
        <p:txBody>
          <a:bodyPr vert="horz" wrap="none" lIns="90000" tIns="46800" rIns="90000" bIns="46800" rtlCol="0">
            <a:spAutoFit/>
          </a:bodyPr>
          <a:lstStyle/>
          <a:p>
            <a:pPr marL="12700" algn="ctr">
              <a:lnSpc>
                <a:spcPct val="100000"/>
              </a:lnSpc>
            </a:pPr>
            <a:r>
              <a:rPr lang="en-US" altLang="ja-JP" sz="900" spc="-5" dirty="0">
                <a:solidFill>
                  <a:srgbClr val="010000"/>
                </a:solidFill>
                <a:latin typeface="Microsoft JhengHei UI" pitchFamily="34" charset="-120"/>
                <a:ea typeface="Microsoft JhengHei UI" pitchFamily="34" charset="-120"/>
                <a:cs typeface="MS PGothic" charset="-128"/>
              </a:rPr>
              <a:t>Thailand</a:t>
            </a:r>
            <a:endParaRPr sz="900" dirty="0">
              <a:latin typeface="Microsoft JhengHei UI" pitchFamily="34" charset="-120"/>
              <a:ea typeface="Microsoft JhengHei UI" pitchFamily="34" charset="-120"/>
              <a:cs typeface="MS PGothic" charset="-128"/>
            </a:endParaRPr>
          </a:p>
        </p:txBody>
      </p:sp>
      <p:sp>
        <p:nvSpPr>
          <p:cNvPr id="26" name="object 3"/>
          <p:cNvSpPr txBox="1"/>
          <p:nvPr/>
        </p:nvSpPr>
        <p:spPr>
          <a:xfrm>
            <a:off x="1583332" y="4440956"/>
            <a:ext cx="719404" cy="233014"/>
          </a:xfrm>
          <a:prstGeom prst="rect">
            <a:avLst/>
          </a:prstGeom>
        </p:spPr>
        <p:txBody>
          <a:bodyPr vert="horz" wrap="none" lIns="90000" tIns="46800" rIns="90000" bIns="46800" rtlCol="0">
            <a:spAutoFit/>
          </a:bodyPr>
          <a:lstStyle/>
          <a:p>
            <a:pPr marL="12700" algn="ctr">
              <a:lnSpc>
                <a:spcPct val="100000"/>
              </a:lnSpc>
            </a:pPr>
            <a:r>
              <a:rPr lang="en-US" altLang="ja-JP" sz="900" spc="-5" dirty="0">
                <a:solidFill>
                  <a:srgbClr val="010000"/>
                </a:solidFill>
                <a:latin typeface="Microsoft JhengHei UI" pitchFamily="34" charset="-120"/>
                <a:ea typeface="Microsoft JhengHei UI" pitchFamily="34" charset="-120"/>
                <a:cs typeface="MS PGothic" charset="-128"/>
              </a:rPr>
              <a:t>Indonesia</a:t>
            </a:r>
            <a:endParaRPr sz="900" dirty="0">
              <a:latin typeface="Microsoft JhengHei UI" pitchFamily="34" charset="-120"/>
              <a:ea typeface="Microsoft JhengHei UI" pitchFamily="34" charset="-120"/>
              <a:cs typeface="MS PGothic" charset="-128"/>
            </a:endParaRPr>
          </a:p>
        </p:txBody>
      </p:sp>
      <p:sp>
        <p:nvSpPr>
          <p:cNvPr id="27" name="object 3"/>
          <p:cNvSpPr txBox="1"/>
          <p:nvPr/>
        </p:nvSpPr>
        <p:spPr>
          <a:xfrm>
            <a:off x="1722246" y="4066103"/>
            <a:ext cx="746656" cy="233014"/>
          </a:xfrm>
          <a:prstGeom prst="rect">
            <a:avLst/>
          </a:prstGeom>
        </p:spPr>
        <p:txBody>
          <a:bodyPr vert="horz" wrap="none" lIns="90000" tIns="46800" rIns="90000" bIns="46800" rtlCol="0">
            <a:spAutoFit/>
          </a:bodyPr>
          <a:lstStyle/>
          <a:p>
            <a:pPr marL="12700" algn="ctr">
              <a:lnSpc>
                <a:spcPct val="100000"/>
              </a:lnSpc>
            </a:pPr>
            <a:r>
              <a:rPr lang="en-US" altLang="ja-JP" sz="900" spc="-5" dirty="0">
                <a:solidFill>
                  <a:srgbClr val="010000"/>
                </a:solidFill>
                <a:latin typeface="Microsoft JhengHei UI" pitchFamily="34" charset="-120"/>
                <a:ea typeface="Microsoft JhengHei UI" pitchFamily="34" charset="-120"/>
                <a:cs typeface="MS PGothic" charset="-128"/>
              </a:rPr>
              <a:t>Singapore</a:t>
            </a:r>
            <a:endParaRPr sz="900" dirty="0">
              <a:latin typeface="Microsoft JhengHei UI" pitchFamily="34" charset="-120"/>
              <a:ea typeface="Microsoft JhengHei UI" pitchFamily="34" charset="-120"/>
              <a:cs typeface="MS PGothic" charset="-128"/>
            </a:endParaRPr>
          </a:p>
        </p:txBody>
      </p:sp>
      <p:sp>
        <p:nvSpPr>
          <p:cNvPr id="28" name="object 3"/>
          <p:cNvSpPr txBox="1"/>
          <p:nvPr/>
        </p:nvSpPr>
        <p:spPr>
          <a:xfrm>
            <a:off x="2033791" y="3799944"/>
            <a:ext cx="460680" cy="233014"/>
          </a:xfrm>
          <a:prstGeom prst="rect">
            <a:avLst/>
          </a:prstGeom>
        </p:spPr>
        <p:txBody>
          <a:bodyPr vert="horz" wrap="none" lIns="90000" tIns="46800" rIns="90000" bIns="46800" rtlCol="0">
            <a:spAutoFit/>
          </a:bodyPr>
          <a:lstStyle/>
          <a:p>
            <a:pPr marL="12700" algn="ctr">
              <a:lnSpc>
                <a:spcPct val="100000"/>
              </a:lnSpc>
            </a:pPr>
            <a:r>
              <a:rPr lang="en-US" altLang="ja-JP" sz="900" spc="-5" dirty="0">
                <a:solidFill>
                  <a:srgbClr val="010000"/>
                </a:solidFill>
                <a:latin typeface="Microsoft JhengHei UI" pitchFamily="34" charset="-120"/>
                <a:ea typeface="Microsoft JhengHei UI" pitchFamily="34" charset="-120"/>
                <a:cs typeface="MS PGothic" charset="-128"/>
              </a:rPr>
              <a:t>India</a:t>
            </a:r>
            <a:endParaRPr sz="900" dirty="0">
              <a:latin typeface="Microsoft JhengHei UI" pitchFamily="34" charset="-120"/>
              <a:ea typeface="Microsoft JhengHei UI" pitchFamily="34" charset="-120"/>
              <a:cs typeface="MS PGothic" charset="-128"/>
            </a:endParaRPr>
          </a:p>
        </p:txBody>
      </p:sp>
      <p:sp>
        <p:nvSpPr>
          <p:cNvPr id="29" name="object 3"/>
          <p:cNvSpPr txBox="1"/>
          <p:nvPr/>
        </p:nvSpPr>
        <p:spPr>
          <a:xfrm>
            <a:off x="1562092" y="3416894"/>
            <a:ext cx="683818" cy="233014"/>
          </a:xfrm>
          <a:prstGeom prst="rect">
            <a:avLst/>
          </a:prstGeom>
        </p:spPr>
        <p:txBody>
          <a:bodyPr vert="horz" wrap="none" lIns="90000" tIns="46800" rIns="90000" bIns="46800" rtlCol="0">
            <a:spAutoFit/>
          </a:bodyPr>
          <a:lstStyle/>
          <a:p>
            <a:pPr marL="12700" algn="ctr">
              <a:lnSpc>
                <a:spcPct val="100000"/>
              </a:lnSpc>
            </a:pPr>
            <a:r>
              <a:rPr lang="en-US" altLang="ja-JP" sz="900" spc="-5" dirty="0">
                <a:solidFill>
                  <a:srgbClr val="010000"/>
                </a:solidFill>
                <a:latin typeface="Microsoft JhengHei UI" pitchFamily="34" charset="-120"/>
                <a:ea typeface="Microsoft JhengHei UI" pitchFamily="34" charset="-120"/>
                <a:cs typeface="MS PGothic" charset="-128"/>
              </a:rPr>
              <a:t>Germany</a:t>
            </a:r>
            <a:endParaRPr sz="900" dirty="0">
              <a:latin typeface="Microsoft JhengHei UI" pitchFamily="34" charset="-120"/>
              <a:ea typeface="Microsoft JhengHei UI" pitchFamily="34" charset="-120"/>
              <a:cs typeface="MS PGothic" charset="-128"/>
            </a:endParaRPr>
          </a:p>
        </p:txBody>
      </p:sp>
      <p:sp>
        <p:nvSpPr>
          <p:cNvPr id="30" name="object 3"/>
          <p:cNvSpPr txBox="1"/>
          <p:nvPr/>
        </p:nvSpPr>
        <p:spPr>
          <a:xfrm>
            <a:off x="3138641" y="3473379"/>
            <a:ext cx="350394" cy="233014"/>
          </a:xfrm>
          <a:prstGeom prst="rect">
            <a:avLst/>
          </a:prstGeom>
        </p:spPr>
        <p:txBody>
          <a:bodyPr vert="horz" wrap="none" lIns="90000" tIns="46800" rIns="90000" bIns="46800" rtlCol="0">
            <a:spAutoFit/>
          </a:bodyPr>
          <a:lstStyle/>
          <a:p>
            <a:pPr marL="12700" algn="ctr">
              <a:lnSpc>
                <a:spcPct val="100000"/>
              </a:lnSpc>
            </a:pPr>
            <a:r>
              <a:rPr lang="en-US" altLang="ja-JP" sz="900" spc="-5" dirty="0">
                <a:solidFill>
                  <a:srgbClr val="010000"/>
                </a:solidFill>
                <a:latin typeface="Microsoft JhengHei UI" pitchFamily="34" charset="-120"/>
                <a:ea typeface="Microsoft JhengHei UI" pitchFamily="34" charset="-120"/>
                <a:cs typeface="MS PGothic" charset="-128"/>
              </a:rPr>
              <a:t>UK</a:t>
            </a:r>
            <a:endParaRPr sz="900" dirty="0">
              <a:latin typeface="Microsoft JhengHei UI" pitchFamily="34" charset="-120"/>
              <a:ea typeface="Microsoft JhengHei UI" pitchFamily="34" charset="-120"/>
              <a:cs typeface="MS PGothic" charset="-128"/>
            </a:endParaRPr>
          </a:p>
        </p:txBody>
      </p:sp>
      <p:sp>
        <p:nvSpPr>
          <p:cNvPr id="2" name="テキスト ボックス 1"/>
          <p:cNvSpPr txBox="1"/>
          <p:nvPr/>
        </p:nvSpPr>
        <p:spPr>
          <a:xfrm>
            <a:off x="2991471" y="2334845"/>
            <a:ext cx="590226" cy="246221"/>
          </a:xfrm>
          <a:prstGeom prst="rect">
            <a:avLst/>
          </a:prstGeom>
          <a:noFill/>
        </p:spPr>
        <p:txBody>
          <a:bodyPr wrap="none" rtlCol="0">
            <a:spAutoFit/>
          </a:bodyPr>
          <a:lstStyle/>
          <a:p>
            <a:r>
              <a:rPr kumimoji="1" lang="en-US" altLang="ja-JP" sz="1000" dirty="0">
                <a:solidFill>
                  <a:schemeClr val="bg1"/>
                </a:solidFill>
                <a:latin typeface="MS PGothic" charset="-128"/>
                <a:ea typeface="MS PGothic" charset="-128"/>
                <a:cs typeface="MS PGothic" charset="-128"/>
              </a:rPr>
              <a:t>DENSO</a:t>
            </a:r>
            <a:endParaRPr kumimoji="1" lang="ja-JP" altLang="en-US" sz="1000" dirty="0">
              <a:solidFill>
                <a:schemeClr val="bg1"/>
              </a:solidFill>
              <a:latin typeface="MS PGothic" charset="-128"/>
              <a:ea typeface="MS PGothic" charset="-128"/>
              <a:cs typeface="MS PGothic" charset="-128"/>
            </a:endParaRPr>
          </a:p>
        </p:txBody>
      </p:sp>
      <p:sp>
        <p:nvSpPr>
          <p:cNvPr id="31" name="テキスト ボックス 30"/>
          <p:cNvSpPr txBox="1"/>
          <p:nvPr/>
        </p:nvSpPr>
        <p:spPr>
          <a:xfrm>
            <a:off x="1549401" y="2244675"/>
            <a:ext cx="1012820" cy="246221"/>
          </a:xfrm>
          <a:prstGeom prst="rect">
            <a:avLst/>
          </a:prstGeom>
          <a:noFill/>
        </p:spPr>
        <p:txBody>
          <a:bodyPr wrap="square" rtlCol="0">
            <a:spAutoFit/>
          </a:bodyPr>
          <a:lstStyle/>
          <a:p>
            <a:r>
              <a:rPr kumimoji="1" lang="en-US" altLang="ja-JP" sz="1000" dirty="0">
                <a:solidFill>
                  <a:schemeClr val="bg1"/>
                </a:solidFill>
                <a:latin typeface="MS PGothic" charset="-128"/>
                <a:ea typeface="MS PGothic" charset="-128"/>
                <a:cs typeface="MS PGothic" charset="-128"/>
              </a:rPr>
              <a:t>Company A</a:t>
            </a:r>
            <a:endParaRPr kumimoji="1" lang="ja-JP" altLang="en-US" sz="1000" dirty="0">
              <a:solidFill>
                <a:schemeClr val="bg1"/>
              </a:solidFill>
              <a:latin typeface="MS PGothic" charset="-128"/>
              <a:ea typeface="MS PGothic" charset="-128"/>
              <a:cs typeface="MS PGothic" charset="-128"/>
            </a:endParaRPr>
          </a:p>
        </p:txBody>
      </p:sp>
      <p:sp>
        <p:nvSpPr>
          <p:cNvPr id="32" name="テキスト ボックス 31"/>
          <p:cNvSpPr txBox="1"/>
          <p:nvPr/>
        </p:nvSpPr>
        <p:spPr>
          <a:xfrm>
            <a:off x="1585367" y="1886982"/>
            <a:ext cx="800219" cy="246221"/>
          </a:xfrm>
          <a:prstGeom prst="rect">
            <a:avLst/>
          </a:prstGeom>
          <a:noFill/>
        </p:spPr>
        <p:txBody>
          <a:bodyPr wrap="none" rtlCol="0">
            <a:spAutoFit/>
          </a:bodyPr>
          <a:lstStyle/>
          <a:p>
            <a:r>
              <a:rPr lang="en-US" altLang="ja-JP" sz="1000" dirty="0">
                <a:solidFill>
                  <a:schemeClr val="bg1"/>
                </a:solidFill>
                <a:latin typeface="MS PGothic" charset="-128"/>
                <a:ea typeface="MS PGothic" charset="-128"/>
                <a:cs typeface="MS PGothic" charset="-128"/>
              </a:rPr>
              <a:t>Company B</a:t>
            </a:r>
            <a:endParaRPr kumimoji="1" lang="ja-JP" altLang="en-US" sz="1000" dirty="0">
              <a:solidFill>
                <a:schemeClr val="bg1"/>
              </a:solidFill>
              <a:latin typeface="MS PGothic" charset="-128"/>
              <a:ea typeface="MS PGothic" charset="-128"/>
              <a:cs typeface="MS PGothic" charset="-128"/>
            </a:endParaRPr>
          </a:p>
        </p:txBody>
      </p:sp>
      <p:sp>
        <p:nvSpPr>
          <p:cNvPr id="33" name="テキスト ボックス 32"/>
          <p:cNvSpPr txBox="1"/>
          <p:nvPr/>
        </p:nvSpPr>
        <p:spPr>
          <a:xfrm>
            <a:off x="2241986" y="1681539"/>
            <a:ext cx="1187013" cy="246221"/>
          </a:xfrm>
          <a:prstGeom prst="rect">
            <a:avLst/>
          </a:prstGeom>
          <a:noFill/>
        </p:spPr>
        <p:txBody>
          <a:bodyPr wrap="square" rtlCol="0">
            <a:spAutoFit/>
          </a:bodyPr>
          <a:lstStyle/>
          <a:p>
            <a:r>
              <a:rPr lang="en-US" altLang="ja-JP" sz="1000" dirty="0">
                <a:solidFill>
                  <a:schemeClr val="bg1"/>
                </a:solidFill>
                <a:latin typeface="MS PGothic" charset="-128"/>
                <a:ea typeface="MS PGothic" charset="-128"/>
                <a:cs typeface="MS PGothic" charset="-128"/>
              </a:rPr>
              <a:t>Company C</a:t>
            </a:r>
            <a:endParaRPr kumimoji="1" lang="ja-JP" altLang="en-US" sz="1000" dirty="0">
              <a:solidFill>
                <a:schemeClr val="bg1"/>
              </a:solidFill>
              <a:latin typeface="MS PGothic" charset="-128"/>
              <a:ea typeface="MS PGothic" charset="-128"/>
              <a:cs typeface="MS PGothic" charset="-128"/>
            </a:endParaRPr>
          </a:p>
        </p:txBody>
      </p:sp>
      <p:sp>
        <p:nvSpPr>
          <p:cNvPr id="35" name="object 3"/>
          <p:cNvSpPr txBox="1"/>
          <p:nvPr/>
        </p:nvSpPr>
        <p:spPr>
          <a:xfrm>
            <a:off x="2263010" y="4547558"/>
            <a:ext cx="864445" cy="340735"/>
          </a:xfrm>
          <a:prstGeom prst="rect">
            <a:avLst/>
          </a:prstGeom>
        </p:spPr>
        <p:txBody>
          <a:bodyPr vert="horz" wrap="none" lIns="90000" tIns="46800" rIns="90000" bIns="46800" rtlCol="0">
            <a:spAutoFit/>
          </a:bodyPr>
          <a:lstStyle/>
          <a:p>
            <a:pPr marL="12700" algn="ctr">
              <a:lnSpc>
                <a:spcPct val="100000"/>
              </a:lnSpc>
            </a:pPr>
            <a:r>
              <a:rPr lang="en-US" sz="1600" b="1" spc="-5" dirty="0">
                <a:solidFill>
                  <a:srgbClr val="010000"/>
                </a:solidFill>
                <a:latin typeface="Microsoft JhengHei UI" pitchFamily="34" charset="-120"/>
                <a:ea typeface="Microsoft JhengHei UI" pitchFamily="34" charset="-120"/>
                <a:cs typeface="MS PGothic" charset="-128"/>
              </a:rPr>
              <a:t>By area</a:t>
            </a:r>
            <a:endParaRPr sz="1600" b="1" dirty="0">
              <a:latin typeface="Microsoft JhengHei UI" pitchFamily="34" charset="-120"/>
              <a:ea typeface="Microsoft JhengHei UI" pitchFamily="34" charset="-120"/>
              <a:cs typeface="MS PGothic" charset="-128"/>
            </a:endParaRPr>
          </a:p>
        </p:txBody>
      </p:sp>
      <p:graphicFrame>
        <p:nvGraphicFramePr>
          <p:cNvPr id="34" name="コンテンツ プレースホルダー 2"/>
          <p:cNvGraphicFramePr>
            <a:graphicFrameLocks/>
          </p:cNvGraphicFramePr>
          <p:nvPr>
            <p:extLst>
              <p:ext uri="{D42A27DB-BD31-4B8C-83A1-F6EECF244321}">
                <p14:modId xmlns:p14="http://schemas.microsoft.com/office/powerpoint/2010/main" val="1116921496"/>
              </p:ext>
            </p:extLst>
          </p:nvPr>
        </p:nvGraphicFramePr>
        <p:xfrm>
          <a:off x="1105972" y="1265800"/>
          <a:ext cx="3061229" cy="2440554"/>
        </p:xfrm>
        <a:graphic>
          <a:graphicData uri="http://schemas.openxmlformats.org/drawingml/2006/chart">
            <c:chart xmlns:c="http://schemas.openxmlformats.org/drawingml/2006/chart" xmlns:r="http://schemas.openxmlformats.org/officeDocument/2006/relationships" r:id="rId6"/>
          </a:graphicData>
        </a:graphic>
      </p:graphicFrame>
      <p:sp>
        <p:nvSpPr>
          <p:cNvPr id="36" name="テキスト ボックス 35"/>
          <p:cNvSpPr txBox="1"/>
          <p:nvPr/>
        </p:nvSpPr>
        <p:spPr>
          <a:xfrm>
            <a:off x="3027163" y="2343317"/>
            <a:ext cx="590226" cy="246221"/>
          </a:xfrm>
          <a:prstGeom prst="rect">
            <a:avLst/>
          </a:prstGeom>
          <a:noFill/>
        </p:spPr>
        <p:txBody>
          <a:bodyPr wrap="none" rtlCol="0">
            <a:spAutoFit/>
          </a:bodyPr>
          <a:lstStyle/>
          <a:p>
            <a:r>
              <a:rPr kumimoji="1" lang="en-US" altLang="ja-JP" sz="1000" dirty="0">
                <a:latin typeface="MS PGothic" charset="-128"/>
                <a:ea typeface="MS PGothic" charset="-128"/>
                <a:cs typeface="MS PGothic" charset="-128"/>
              </a:rPr>
              <a:t>DENSO</a:t>
            </a:r>
            <a:endParaRPr kumimoji="1" lang="ja-JP" altLang="en-US" sz="1000" dirty="0">
              <a:latin typeface="MS PGothic" charset="-128"/>
              <a:ea typeface="MS PGothic" charset="-128"/>
              <a:cs typeface="MS PGothic" charset="-128"/>
            </a:endParaRPr>
          </a:p>
        </p:txBody>
      </p:sp>
      <p:sp>
        <p:nvSpPr>
          <p:cNvPr id="37" name="テキスト ボックス 36"/>
          <p:cNvSpPr txBox="1"/>
          <p:nvPr/>
        </p:nvSpPr>
        <p:spPr>
          <a:xfrm>
            <a:off x="1497993" y="2247800"/>
            <a:ext cx="761747" cy="246221"/>
          </a:xfrm>
          <a:prstGeom prst="rect">
            <a:avLst/>
          </a:prstGeom>
          <a:noFill/>
        </p:spPr>
        <p:txBody>
          <a:bodyPr wrap="none" rtlCol="0">
            <a:spAutoFit/>
          </a:bodyPr>
          <a:lstStyle/>
          <a:p>
            <a:r>
              <a:rPr kumimoji="1" lang="en-US" altLang="ja-JP" sz="1000" dirty="0" err="1">
                <a:latin typeface="MS PGothic" charset="-128"/>
                <a:ea typeface="MS PGothic" charset="-128"/>
                <a:cs typeface="MS PGothic" charset="-128"/>
              </a:rPr>
              <a:t>CompanyA</a:t>
            </a:r>
            <a:endParaRPr kumimoji="1" lang="ja-JP" altLang="en-US" sz="1000" dirty="0">
              <a:latin typeface="MS PGothic" charset="-128"/>
              <a:ea typeface="MS PGothic" charset="-128"/>
              <a:cs typeface="MS PGothic" charset="-128"/>
            </a:endParaRPr>
          </a:p>
        </p:txBody>
      </p:sp>
      <p:sp>
        <p:nvSpPr>
          <p:cNvPr id="38" name="テキスト ボックス 37"/>
          <p:cNvSpPr txBox="1"/>
          <p:nvPr/>
        </p:nvSpPr>
        <p:spPr>
          <a:xfrm>
            <a:off x="1688798" y="1713695"/>
            <a:ext cx="761747" cy="246221"/>
          </a:xfrm>
          <a:prstGeom prst="rect">
            <a:avLst/>
          </a:prstGeom>
          <a:noFill/>
        </p:spPr>
        <p:txBody>
          <a:bodyPr wrap="none" rtlCol="0">
            <a:spAutoFit/>
          </a:bodyPr>
          <a:lstStyle/>
          <a:p>
            <a:r>
              <a:rPr lang="en-US" altLang="ja-JP" sz="1000">
                <a:latin typeface="MS PGothic" charset="-128"/>
                <a:ea typeface="MS PGothic" charset="-128"/>
                <a:cs typeface="MS PGothic" charset="-128"/>
              </a:rPr>
              <a:t>CompanyB</a:t>
            </a:r>
            <a:endParaRPr kumimoji="1" lang="ja-JP" altLang="en-US" sz="1000" dirty="0">
              <a:latin typeface="MS PGothic" charset="-128"/>
              <a:ea typeface="MS PGothic" charset="-128"/>
              <a:cs typeface="MS PGothic" charset="-128"/>
            </a:endParaRPr>
          </a:p>
        </p:txBody>
      </p:sp>
      <p:sp>
        <p:nvSpPr>
          <p:cNvPr id="39" name="テキスト ボックス 38"/>
          <p:cNvSpPr txBox="1"/>
          <p:nvPr/>
        </p:nvSpPr>
        <p:spPr>
          <a:xfrm>
            <a:off x="2220040" y="1357324"/>
            <a:ext cx="764953" cy="246221"/>
          </a:xfrm>
          <a:prstGeom prst="rect">
            <a:avLst/>
          </a:prstGeom>
          <a:noFill/>
        </p:spPr>
        <p:txBody>
          <a:bodyPr wrap="none" rtlCol="0">
            <a:spAutoFit/>
          </a:bodyPr>
          <a:lstStyle/>
          <a:p>
            <a:r>
              <a:rPr lang="en-US" altLang="ja-JP" sz="1000" dirty="0" err="1">
                <a:latin typeface="MS PGothic" charset="-128"/>
                <a:ea typeface="MS PGothic" charset="-128"/>
                <a:cs typeface="MS PGothic" charset="-128"/>
              </a:rPr>
              <a:t>CompanyC</a:t>
            </a:r>
            <a:endParaRPr kumimoji="1" lang="ja-JP" altLang="en-US" sz="1000" dirty="0">
              <a:latin typeface="MS PGothic" charset="-128"/>
              <a:ea typeface="MS PGothic" charset="-128"/>
              <a:cs typeface="MS PGothic" charset="-128"/>
            </a:endParaRPr>
          </a:p>
        </p:txBody>
      </p:sp>
    </p:spTree>
    <p:extLst>
      <p:ext uri="{BB962C8B-B14F-4D97-AF65-F5344CB8AC3E}">
        <p14:creationId xmlns:p14="http://schemas.microsoft.com/office/powerpoint/2010/main" val="2114660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p:cNvSpPr>
            <a:spLocks noGrp="1"/>
          </p:cNvSpPr>
          <p:nvPr>
            <p:ph type="title"/>
          </p:nvPr>
        </p:nvSpPr>
        <p:spPr/>
        <p:txBody>
          <a:bodyPr rIns="1440000" anchor="t" anchorCtr="0"/>
          <a:lstStyle/>
          <a:p>
            <a:r>
              <a:rPr lang="en-US" altLang="ja-JP" dirty="0">
                <a:solidFill>
                  <a:srgbClr val="010000"/>
                </a:solidFill>
              </a:rPr>
              <a:t>3-5</a:t>
            </a:r>
            <a:r>
              <a:rPr lang="ja-JP" altLang="en-US" dirty="0">
                <a:solidFill>
                  <a:srgbClr val="010000"/>
                </a:solidFill>
              </a:rPr>
              <a:t> </a:t>
            </a:r>
            <a:r>
              <a:rPr lang="en-US" altLang="ja-JP" dirty="0">
                <a:solidFill>
                  <a:srgbClr val="010000"/>
                </a:solidFill>
              </a:rPr>
              <a:t>Before-and-after of a chart:</a:t>
            </a:r>
            <a:br>
              <a:rPr lang="en-US" altLang="ja-JP" dirty="0">
                <a:solidFill>
                  <a:srgbClr val="010000"/>
                </a:solidFill>
              </a:rPr>
            </a:br>
            <a:r>
              <a:rPr lang="en-US" altLang="ja-JP" dirty="0">
                <a:solidFill>
                  <a:srgbClr val="010000"/>
                </a:solidFill>
              </a:rPr>
              <a:t>      Bar chart</a:t>
            </a:r>
            <a:endParaRPr kumimoji="1" lang="ja-JP" altLang="en-US" dirty="0"/>
          </a:p>
        </p:txBody>
      </p:sp>
      <p:sp>
        <p:nvSpPr>
          <p:cNvPr id="7" name="スライド番号プレースホルダー 6"/>
          <p:cNvSpPr>
            <a:spLocks noGrp="1"/>
          </p:cNvSpPr>
          <p:nvPr>
            <p:ph type="sldNum" sz="quarter" idx="10"/>
          </p:nvPr>
        </p:nvSpPr>
        <p:spPr/>
        <p:txBody>
          <a:bodyPr/>
          <a:lstStyle/>
          <a:p>
            <a:r>
              <a:rPr lang="en-US" altLang="ja-JP" dirty="0">
                <a:ea typeface="Verdana" panose="020B0604030504040204" pitchFamily="34" charset="0"/>
              </a:rPr>
              <a:t>36 </a:t>
            </a:r>
            <a:endParaRPr lang="ja-JP" altLang="en-US" dirty="0"/>
          </a:p>
        </p:txBody>
      </p:sp>
      <p:sp>
        <p:nvSpPr>
          <p:cNvPr id="21" name="object 4"/>
          <p:cNvSpPr/>
          <p:nvPr/>
        </p:nvSpPr>
        <p:spPr>
          <a:xfrm>
            <a:off x="4380268" y="3273425"/>
            <a:ext cx="405765" cy="317500"/>
          </a:xfrm>
          <a:custGeom>
            <a:avLst/>
            <a:gdLst/>
            <a:ahLst/>
            <a:cxnLst/>
            <a:rect l="l" t="t" r="r" b="b"/>
            <a:pathLst>
              <a:path w="405764" h="317500">
                <a:moveTo>
                  <a:pt x="258356" y="0"/>
                </a:moveTo>
                <a:lnTo>
                  <a:pt x="170700" y="0"/>
                </a:lnTo>
                <a:lnTo>
                  <a:pt x="289293" y="125793"/>
                </a:lnTo>
                <a:lnTo>
                  <a:pt x="0" y="125793"/>
                </a:lnTo>
                <a:lnTo>
                  <a:pt x="0" y="191147"/>
                </a:lnTo>
                <a:lnTo>
                  <a:pt x="289293" y="191147"/>
                </a:lnTo>
                <a:lnTo>
                  <a:pt x="170700" y="316941"/>
                </a:lnTo>
                <a:lnTo>
                  <a:pt x="258356" y="316941"/>
                </a:lnTo>
                <a:lnTo>
                  <a:pt x="405599" y="158470"/>
                </a:lnTo>
                <a:lnTo>
                  <a:pt x="258356" y="0"/>
                </a:lnTo>
                <a:close/>
              </a:path>
            </a:pathLst>
          </a:custGeom>
          <a:solidFill>
            <a:srgbClr val="DC0032"/>
          </a:solidFill>
        </p:spPr>
        <p:txBody>
          <a:bodyPr wrap="square" lIns="0" tIns="0" rIns="0" bIns="0" rtlCol="0"/>
          <a:lstStyle/>
          <a:p>
            <a:endParaRPr dirty="0">
              <a:latin typeface="Meiryo UI" panose="020B0604030504040204" pitchFamily="50" charset="-128"/>
            </a:endParaRPr>
          </a:p>
        </p:txBody>
      </p:sp>
      <p:sp>
        <p:nvSpPr>
          <p:cNvPr id="25" name="object 3"/>
          <p:cNvSpPr txBox="1"/>
          <p:nvPr/>
        </p:nvSpPr>
        <p:spPr>
          <a:xfrm>
            <a:off x="1365969" y="1151891"/>
            <a:ext cx="2541250"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Conventional chart design</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26" name="object 3"/>
          <p:cNvSpPr txBox="1"/>
          <p:nvPr/>
        </p:nvSpPr>
        <p:spPr>
          <a:xfrm>
            <a:off x="5638654" y="1151891"/>
            <a:ext cx="1759113"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New chart design</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32" name="テキスト ボックス 31"/>
          <p:cNvSpPr txBox="1"/>
          <p:nvPr/>
        </p:nvSpPr>
        <p:spPr>
          <a:xfrm>
            <a:off x="5385463" y="1734400"/>
            <a:ext cx="2164375" cy="272758"/>
          </a:xfrm>
          <a:prstGeom prst="rect">
            <a:avLst/>
          </a:prstGeom>
          <a:noFill/>
        </p:spPr>
        <p:txBody>
          <a:bodyPr wrap="none" tIns="36000" bIns="36000" rtlCol="0">
            <a:spAutoFit/>
          </a:bodyPr>
          <a:lstStyle/>
          <a:p>
            <a:r>
              <a:rPr lang="en-US" altLang="ja-JP" sz="1300" b="1" dirty="0">
                <a:solidFill>
                  <a:srgbClr val="000000"/>
                </a:solidFill>
                <a:latin typeface="Verdana" panose="020B0604030504040204" pitchFamily="34" charset="0"/>
                <a:ea typeface="Verdana" panose="020B0604030504040204" pitchFamily="34" charset="0"/>
                <a:cs typeface="Verdana" panose="020B0604030504040204" pitchFamily="34" charset="0"/>
              </a:rPr>
              <a:t>Figure-2 Cooling loss</a:t>
            </a:r>
            <a:endParaRPr lang="ja-JP" altLang="en-US" sz="1300" b="1" dirty="0">
              <a:solidFill>
                <a:srgbClr val="000000"/>
              </a:solidFill>
              <a:latin typeface="Verdana" panose="020B0604030504040204" pitchFamily="34" charset="0"/>
              <a:cs typeface="Verdana" panose="020B0604030504040204" pitchFamily="34" charset="0"/>
            </a:endParaRPr>
          </a:p>
        </p:txBody>
      </p:sp>
      <p:graphicFrame>
        <p:nvGraphicFramePr>
          <p:cNvPr id="37" name="グラフ 36"/>
          <p:cNvGraphicFramePr/>
          <p:nvPr>
            <p:extLst>
              <p:ext uri="{D42A27DB-BD31-4B8C-83A1-F6EECF244321}">
                <p14:modId xmlns:p14="http://schemas.microsoft.com/office/powerpoint/2010/main" val="4181287953"/>
              </p:ext>
            </p:extLst>
          </p:nvPr>
        </p:nvGraphicFramePr>
        <p:xfrm>
          <a:off x="4912021" y="1941613"/>
          <a:ext cx="3456517" cy="3197519"/>
        </p:xfrm>
        <a:graphic>
          <a:graphicData uri="http://schemas.openxmlformats.org/drawingml/2006/chart">
            <c:chart xmlns:c="http://schemas.openxmlformats.org/drawingml/2006/chart" xmlns:r="http://schemas.openxmlformats.org/officeDocument/2006/relationships" r:id="rId3"/>
          </a:graphicData>
        </a:graphic>
      </p:graphicFrame>
      <p:cxnSp>
        <p:nvCxnSpPr>
          <p:cNvPr id="27" name="直線コネクタ 26"/>
          <p:cNvCxnSpPr/>
          <p:nvPr/>
        </p:nvCxnSpPr>
        <p:spPr>
          <a:xfrm>
            <a:off x="6278244" y="3164214"/>
            <a:ext cx="583677" cy="0"/>
          </a:xfrm>
          <a:prstGeom prst="line">
            <a:avLst/>
          </a:prstGeom>
          <a:noFill/>
          <a:ln w="12700" cap="flat" cmpd="sng" algn="ctr">
            <a:solidFill>
              <a:srgbClr val="DC0032">
                <a:shade val="95000"/>
                <a:satMod val="105000"/>
              </a:srgbClr>
            </a:solidFill>
            <a:prstDash val="solid"/>
          </a:ln>
          <a:effectLst/>
        </p:spPr>
      </p:cxnSp>
      <p:cxnSp>
        <p:nvCxnSpPr>
          <p:cNvPr id="28" name="直線コネクタ 27"/>
          <p:cNvCxnSpPr/>
          <p:nvPr/>
        </p:nvCxnSpPr>
        <p:spPr>
          <a:xfrm>
            <a:off x="6459239" y="3630516"/>
            <a:ext cx="557428" cy="0"/>
          </a:xfrm>
          <a:prstGeom prst="line">
            <a:avLst/>
          </a:prstGeom>
          <a:noFill/>
          <a:ln w="12700" cap="flat" cmpd="sng" algn="ctr">
            <a:solidFill>
              <a:srgbClr val="DC0032">
                <a:shade val="95000"/>
                <a:satMod val="105000"/>
              </a:srgbClr>
            </a:solidFill>
            <a:prstDash val="solid"/>
          </a:ln>
          <a:effectLst/>
        </p:spPr>
      </p:cxnSp>
      <p:grpSp>
        <p:nvGrpSpPr>
          <p:cNvPr id="29" name="グループ化 8"/>
          <p:cNvGrpSpPr/>
          <p:nvPr/>
        </p:nvGrpSpPr>
        <p:grpSpPr>
          <a:xfrm rot="16200000">
            <a:off x="6389062" y="3215773"/>
            <a:ext cx="458898" cy="355779"/>
            <a:chOff x="4499750" y="3271888"/>
            <a:chExt cx="1160858" cy="900000"/>
          </a:xfrm>
        </p:grpSpPr>
        <p:sp>
          <p:nvSpPr>
            <p:cNvPr id="30" name="山形 29"/>
            <p:cNvSpPr/>
            <p:nvPr/>
          </p:nvSpPr>
          <p:spPr bwMode="auto">
            <a:xfrm flipH="1">
              <a:off x="4499750" y="3271888"/>
              <a:ext cx="720000" cy="900000"/>
            </a:xfrm>
            <a:prstGeom prst="chevron">
              <a:avLst>
                <a:gd name="adj" fmla="val 54594"/>
              </a:avLst>
            </a:prstGeom>
            <a:solidFill>
              <a:srgbClr val="DC003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endParaRPr>
            </a:p>
          </p:txBody>
        </p:sp>
        <p:sp>
          <p:nvSpPr>
            <p:cNvPr id="31" name="ホームベース 30"/>
            <p:cNvSpPr/>
            <p:nvPr/>
          </p:nvSpPr>
          <p:spPr bwMode="auto">
            <a:xfrm flipH="1">
              <a:off x="4731504" y="3577889"/>
              <a:ext cx="929104" cy="288000"/>
            </a:xfrm>
            <a:prstGeom prst="homePlate">
              <a:avLst>
                <a:gd name="adj" fmla="val 46738"/>
              </a:avLst>
            </a:prstGeom>
            <a:solidFill>
              <a:srgbClr val="DC003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endParaRPr>
            </a:p>
          </p:txBody>
        </p:sp>
      </p:grpSp>
      <p:sp>
        <p:nvSpPr>
          <p:cNvPr id="33" name="テキスト ボックス 32"/>
          <p:cNvSpPr txBox="1"/>
          <p:nvPr/>
        </p:nvSpPr>
        <p:spPr>
          <a:xfrm>
            <a:off x="6210949" y="2483642"/>
            <a:ext cx="1239443"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800" b="1" u="none" strike="noStrike" kern="0" cap="none" spc="0" normalizeH="0" baseline="0" noProof="0" dirty="0">
                <a:ln>
                  <a:noFill/>
                </a:ln>
                <a:solidFill>
                  <a:srgbClr val="DC0032"/>
                </a:solidFill>
                <a:effectLst/>
                <a:uLnTx/>
                <a:uFillTx/>
                <a:latin typeface="Verdana" panose="020B0604030504040204" pitchFamily="34" charset="0"/>
                <a:ea typeface="Verdana" panose="020B0604030504040204" pitchFamily="34" charset="0"/>
                <a:cs typeface="Verdana" panose="020B0604030504040204" pitchFamily="34" charset="0"/>
              </a:rPr>
              <a:t>5.1pt</a:t>
            </a:r>
            <a:endParaRPr kumimoji="0" lang="ja-JP" altLang="en-US" sz="2800" b="1" u="none" strike="noStrike" kern="0" cap="none" spc="0" normalizeH="0" baseline="0" noProof="0" dirty="0">
              <a:ln>
                <a:noFill/>
              </a:ln>
              <a:solidFill>
                <a:srgbClr val="DC0032"/>
              </a:solidFill>
              <a:effectLst/>
              <a:uLnTx/>
              <a:uFillTx/>
              <a:latin typeface="Verdana" panose="020B0604030504040204" pitchFamily="34" charset="0"/>
              <a:cs typeface="Verdana" panose="020B0604030504040204" pitchFamily="34" charset="0"/>
            </a:endParaRPr>
          </a:p>
        </p:txBody>
      </p:sp>
      <p:graphicFrame>
        <p:nvGraphicFramePr>
          <p:cNvPr id="38" name="コンテンツ プレースホルダー 3"/>
          <p:cNvGraphicFramePr>
            <a:graphicFrameLocks noChangeAspect="1"/>
          </p:cNvGraphicFramePr>
          <p:nvPr>
            <p:extLst>
              <p:ext uri="{D42A27DB-BD31-4B8C-83A1-F6EECF244321}">
                <p14:modId xmlns:p14="http://schemas.microsoft.com/office/powerpoint/2010/main" val="1208013651"/>
              </p:ext>
            </p:extLst>
          </p:nvPr>
        </p:nvGraphicFramePr>
        <p:xfrm>
          <a:off x="936702" y="1770476"/>
          <a:ext cx="3363302" cy="2933728"/>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直線コネクタ 18"/>
          <p:cNvCxnSpPr/>
          <p:nvPr/>
        </p:nvCxnSpPr>
        <p:spPr>
          <a:xfrm>
            <a:off x="2505967" y="3201620"/>
            <a:ext cx="3448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757523" y="3679837"/>
            <a:ext cx="3561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下矢印 22"/>
          <p:cNvSpPr/>
          <p:nvPr/>
        </p:nvSpPr>
        <p:spPr>
          <a:xfrm>
            <a:off x="2622496" y="3192463"/>
            <a:ext cx="433189" cy="47291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ndParaRPr>
          </a:p>
        </p:txBody>
      </p:sp>
      <p:sp>
        <p:nvSpPr>
          <p:cNvPr id="24" name="テキスト ボックス 23"/>
          <p:cNvSpPr txBox="1"/>
          <p:nvPr/>
        </p:nvSpPr>
        <p:spPr>
          <a:xfrm>
            <a:off x="2508822" y="2820058"/>
            <a:ext cx="769763" cy="369332"/>
          </a:xfrm>
          <a:prstGeom prst="rect">
            <a:avLst/>
          </a:prstGeom>
          <a:solidFill>
            <a:srgbClr val="D6D6D6"/>
          </a:solidFill>
        </p:spPr>
        <p:txBody>
          <a:bodyPr wrap="none" rtlCol="0">
            <a:spAutoFit/>
          </a:bodyPr>
          <a:lstStyle/>
          <a:p>
            <a:r>
              <a:rPr kumimoji="1" lang="en-US" altLang="ja-JP" dirty="0">
                <a:solidFill>
                  <a:srgbClr val="FF0000"/>
                </a:solidFill>
                <a:latin typeface="HGP創英角ﾎﾟｯﾌﾟ体" pitchFamily="50" charset="-128"/>
                <a:ea typeface="HGP創英角ﾎﾟｯﾌﾟ体" pitchFamily="50" charset="-128"/>
                <a:cs typeface="MS PGothic" charset="-128"/>
              </a:rPr>
              <a:t>5.1pt</a:t>
            </a:r>
            <a:endParaRPr kumimoji="1" lang="ja-JP" altLang="en-US" dirty="0">
              <a:solidFill>
                <a:srgbClr val="FF0000"/>
              </a:solidFill>
              <a:latin typeface="HGP創英角ﾎﾟｯﾌﾟ体" pitchFamily="50" charset="-128"/>
              <a:ea typeface="HGP創英角ﾎﾟｯﾌﾟ体" pitchFamily="50" charset="-128"/>
              <a:cs typeface="MS PGothic" charset="-128"/>
            </a:endParaRPr>
          </a:p>
        </p:txBody>
      </p:sp>
      <p:sp>
        <p:nvSpPr>
          <p:cNvPr id="2" name="テキスト ボックス 1"/>
          <p:cNvSpPr txBox="1"/>
          <p:nvPr/>
        </p:nvSpPr>
        <p:spPr>
          <a:xfrm>
            <a:off x="2065982" y="3488120"/>
            <a:ext cx="338554" cy="461665"/>
          </a:xfrm>
          <a:prstGeom prst="rect">
            <a:avLst/>
          </a:prstGeom>
          <a:noFill/>
        </p:spPr>
        <p:txBody>
          <a:bodyPr wrap="none" rtlCol="0">
            <a:spAutoFit/>
          </a:bodyPr>
          <a:lstStyle/>
          <a:p>
            <a:r>
              <a:rPr kumimoji="1" lang="en-US" altLang="ja-JP" sz="2400" dirty="0">
                <a:solidFill>
                  <a:srgbClr val="FF0000"/>
                </a:solidFill>
                <a:latin typeface="HG創英角ﾎﾟｯﾌﾟ体" pitchFamily="49" charset="-128"/>
                <a:ea typeface="HG創英角ﾎﾟｯﾌﾟ体" pitchFamily="49" charset="-128"/>
              </a:rPr>
              <a:t>A</a:t>
            </a:r>
            <a:endParaRPr kumimoji="1" lang="ja-JP" altLang="en-US" sz="2400" dirty="0">
              <a:solidFill>
                <a:srgbClr val="FF0000"/>
              </a:solidFill>
              <a:latin typeface="HG創英角ﾎﾟｯﾌﾟ体" pitchFamily="49" charset="-128"/>
              <a:ea typeface="HG創英角ﾎﾟｯﾌﾟ体" pitchFamily="49" charset="-128"/>
            </a:endParaRPr>
          </a:p>
        </p:txBody>
      </p:sp>
      <p:sp>
        <p:nvSpPr>
          <p:cNvPr id="34" name="テキスト ボックス 33"/>
          <p:cNvSpPr txBox="1"/>
          <p:nvPr/>
        </p:nvSpPr>
        <p:spPr>
          <a:xfrm>
            <a:off x="3316320" y="3761706"/>
            <a:ext cx="338554" cy="461665"/>
          </a:xfrm>
          <a:prstGeom prst="rect">
            <a:avLst/>
          </a:prstGeom>
          <a:noFill/>
        </p:spPr>
        <p:txBody>
          <a:bodyPr wrap="none" rtlCol="0">
            <a:spAutoFit/>
          </a:bodyPr>
          <a:lstStyle/>
          <a:p>
            <a:r>
              <a:rPr kumimoji="1" lang="en-US" altLang="ja-JP" sz="2400" dirty="0">
                <a:solidFill>
                  <a:srgbClr val="FF0000"/>
                </a:solidFill>
                <a:latin typeface="HG創英角ﾎﾟｯﾌﾟ体" pitchFamily="49" charset="-128"/>
                <a:ea typeface="HG創英角ﾎﾟｯﾌﾟ体" pitchFamily="49" charset="-128"/>
              </a:rPr>
              <a:t>A</a:t>
            </a:r>
            <a:endParaRPr kumimoji="1" lang="ja-JP" altLang="en-US" sz="2400" dirty="0">
              <a:solidFill>
                <a:srgbClr val="FF0000"/>
              </a:solidFill>
              <a:latin typeface="HG創英角ﾎﾟｯﾌﾟ体" pitchFamily="49" charset="-128"/>
              <a:ea typeface="HG創英角ﾎﾟｯﾌﾟ体" pitchFamily="49" charset="-128"/>
            </a:endParaRPr>
          </a:p>
        </p:txBody>
      </p:sp>
      <p:sp>
        <p:nvSpPr>
          <p:cNvPr id="35" name="テキスト ボックス 34"/>
          <p:cNvSpPr txBox="1"/>
          <p:nvPr/>
        </p:nvSpPr>
        <p:spPr>
          <a:xfrm>
            <a:off x="2035766" y="2725422"/>
            <a:ext cx="338554" cy="461665"/>
          </a:xfrm>
          <a:prstGeom prst="rect">
            <a:avLst/>
          </a:prstGeom>
          <a:noFill/>
        </p:spPr>
        <p:txBody>
          <a:bodyPr wrap="none" rtlCol="0">
            <a:spAutoFit/>
          </a:bodyPr>
          <a:lstStyle/>
          <a:p>
            <a:r>
              <a:rPr kumimoji="1" lang="en-US" altLang="ja-JP" sz="2400" dirty="0">
                <a:solidFill>
                  <a:srgbClr val="FF0000"/>
                </a:solidFill>
                <a:latin typeface="HG創英角ﾎﾟｯﾌﾟ体" pitchFamily="49" charset="-128"/>
                <a:ea typeface="HG創英角ﾎﾟｯﾌﾟ体" pitchFamily="49" charset="-128"/>
              </a:rPr>
              <a:t>B</a:t>
            </a:r>
            <a:endParaRPr kumimoji="1" lang="ja-JP" altLang="en-US" sz="2400" dirty="0">
              <a:solidFill>
                <a:srgbClr val="FF0000"/>
              </a:solidFill>
              <a:latin typeface="HG創英角ﾎﾟｯﾌﾟ体" pitchFamily="49" charset="-128"/>
              <a:ea typeface="HG創英角ﾎﾟｯﾌﾟ体" pitchFamily="49" charset="-128"/>
            </a:endParaRPr>
          </a:p>
        </p:txBody>
      </p:sp>
      <p:sp>
        <p:nvSpPr>
          <p:cNvPr id="36" name="テキスト ボックス 35"/>
          <p:cNvSpPr txBox="1"/>
          <p:nvPr/>
        </p:nvSpPr>
        <p:spPr>
          <a:xfrm>
            <a:off x="3310320" y="3223442"/>
            <a:ext cx="338554" cy="461665"/>
          </a:xfrm>
          <a:prstGeom prst="rect">
            <a:avLst/>
          </a:prstGeom>
          <a:noFill/>
        </p:spPr>
        <p:txBody>
          <a:bodyPr wrap="none" rtlCol="0">
            <a:spAutoFit/>
          </a:bodyPr>
          <a:lstStyle/>
          <a:p>
            <a:r>
              <a:rPr kumimoji="1" lang="en-US" altLang="ja-JP" sz="2400" dirty="0">
                <a:solidFill>
                  <a:srgbClr val="FF0000"/>
                </a:solidFill>
                <a:latin typeface="HG創英角ﾎﾟｯﾌﾟ体" pitchFamily="49" charset="-128"/>
                <a:ea typeface="HG創英角ﾎﾟｯﾌﾟ体" pitchFamily="49" charset="-128"/>
              </a:rPr>
              <a:t>B</a:t>
            </a:r>
            <a:endParaRPr kumimoji="1" lang="ja-JP" altLang="en-US" sz="2400" dirty="0">
              <a:solidFill>
                <a:srgbClr val="FF0000"/>
              </a:solidFill>
              <a:latin typeface="HG創英角ﾎﾟｯﾌﾟ体" pitchFamily="49" charset="-128"/>
              <a:ea typeface="HG創英角ﾎﾟｯﾌﾟ体" pitchFamily="49" charset="-128"/>
            </a:endParaRPr>
          </a:p>
        </p:txBody>
      </p:sp>
      <p:sp>
        <p:nvSpPr>
          <p:cNvPr id="39" name="テキスト ボックス 38"/>
          <p:cNvSpPr txBox="1"/>
          <p:nvPr/>
        </p:nvSpPr>
        <p:spPr>
          <a:xfrm>
            <a:off x="3313830" y="2847548"/>
            <a:ext cx="338554" cy="461665"/>
          </a:xfrm>
          <a:prstGeom prst="rect">
            <a:avLst/>
          </a:prstGeom>
          <a:noFill/>
        </p:spPr>
        <p:txBody>
          <a:bodyPr wrap="none" rtlCol="0">
            <a:spAutoFit/>
          </a:bodyPr>
          <a:lstStyle/>
          <a:p>
            <a:r>
              <a:rPr kumimoji="1" lang="en-US" altLang="ja-JP" sz="2400" dirty="0">
                <a:solidFill>
                  <a:srgbClr val="FF0000"/>
                </a:solidFill>
                <a:latin typeface="HG創英角ﾎﾟｯﾌﾟ体" pitchFamily="49" charset="-128"/>
                <a:ea typeface="HG創英角ﾎﾟｯﾌﾟ体" pitchFamily="49" charset="-128"/>
              </a:rPr>
              <a:t>C</a:t>
            </a:r>
          </a:p>
        </p:txBody>
      </p:sp>
      <p:sp>
        <p:nvSpPr>
          <p:cNvPr id="40" name="テキスト ボックス 39"/>
          <p:cNvSpPr txBox="1"/>
          <p:nvPr/>
        </p:nvSpPr>
        <p:spPr>
          <a:xfrm>
            <a:off x="2041474" y="2354505"/>
            <a:ext cx="338554" cy="461665"/>
          </a:xfrm>
          <a:prstGeom prst="rect">
            <a:avLst/>
          </a:prstGeom>
          <a:noFill/>
        </p:spPr>
        <p:txBody>
          <a:bodyPr wrap="none" rtlCol="0">
            <a:spAutoFit/>
          </a:bodyPr>
          <a:lstStyle/>
          <a:p>
            <a:r>
              <a:rPr kumimoji="1" lang="en-US" altLang="ja-JP" sz="2400" dirty="0">
                <a:solidFill>
                  <a:srgbClr val="FF0000"/>
                </a:solidFill>
                <a:latin typeface="HG創英角ﾎﾟｯﾌﾟ体" pitchFamily="49" charset="-128"/>
                <a:ea typeface="HG創英角ﾎﾟｯﾌﾟ体" pitchFamily="49" charset="-128"/>
              </a:rPr>
              <a:t>C</a:t>
            </a:r>
            <a:endParaRPr kumimoji="1" lang="ja-JP" altLang="en-US" sz="2400" dirty="0">
              <a:solidFill>
                <a:srgbClr val="FF0000"/>
              </a:solidFill>
              <a:latin typeface="HG創英角ﾎﾟｯﾌﾟ体" pitchFamily="49" charset="-128"/>
              <a:ea typeface="HG創英角ﾎﾟｯﾌﾟ体" pitchFamily="49" charset="-128"/>
            </a:endParaRPr>
          </a:p>
        </p:txBody>
      </p:sp>
    </p:spTree>
    <p:extLst>
      <p:ext uri="{BB962C8B-B14F-4D97-AF65-F5344CB8AC3E}">
        <p14:creationId xmlns:p14="http://schemas.microsoft.com/office/powerpoint/2010/main" val="1258237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p:cNvSpPr>
            <a:spLocks noGrp="1"/>
          </p:cNvSpPr>
          <p:nvPr>
            <p:ph type="title"/>
          </p:nvPr>
        </p:nvSpPr>
        <p:spPr/>
        <p:txBody>
          <a:bodyPr rIns="1440000" anchor="t" anchorCtr="0"/>
          <a:lstStyle/>
          <a:p>
            <a:r>
              <a:rPr lang="en-US" altLang="ja-JP" dirty="0">
                <a:solidFill>
                  <a:srgbClr val="010000"/>
                </a:solidFill>
              </a:rPr>
              <a:t>3-5</a:t>
            </a:r>
            <a:r>
              <a:rPr lang="ja-JP" altLang="en-US" dirty="0">
                <a:solidFill>
                  <a:srgbClr val="010000"/>
                </a:solidFill>
              </a:rPr>
              <a:t> </a:t>
            </a:r>
            <a:r>
              <a:rPr lang="en-US" altLang="ja-JP" dirty="0">
                <a:solidFill>
                  <a:srgbClr val="010000"/>
                </a:solidFill>
              </a:rPr>
              <a:t>Before-and-after of a chart: </a:t>
            </a:r>
            <a:br>
              <a:rPr lang="en-US" altLang="ja-JP" dirty="0">
                <a:solidFill>
                  <a:srgbClr val="010000"/>
                </a:solidFill>
              </a:rPr>
            </a:br>
            <a:r>
              <a:rPr lang="en-US" altLang="ja-JP" dirty="0">
                <a:solidFill>
                  <a:srgbClr val="010000"/>
                </a:solidFill>
              </a:rPr>
              <a:t>      Bar chart</a:t>
            </a:r>
            <a:endParaRPr kumimoji="1" lang="ja-JP" altLang="en-US" dirty="0"/>
          </a:p>
        </p:txBody>
      </p:sp>
      <p:sp>
        <p:nvSpPr>
          <p:cNvPr id="7" name="スライド番号プレースホルダー 6"/>
          <p:cNvSpPr>
            <a:spLocks noGrp="1"/>
          </p:cNvSpPr>
          <p:nvPr>
            <p:ph type="sldNum" sz="quarter" idx="10"/>
          </p:nvPr>
        </p:nvSpPr>
        <p:spPr/>
        <p:txBody>
          <a:bodyPr/>
          <a:lstStyle/>
          <a:p>
            <a:r>
              <a:rPr lang="en-US" altLang="ja-JP" dirty="0">
                <a:ea typeface="Verdana" panose="020B0604030504040204" pitchFamily="34" charset="0"/>
              </a:rPr>
              <a:t>37 </a:t>
            </a:r>
            <a:endParaRPr lang="ja-JP" altLang="en-US" dirty="0"/>
          </a:p>
        </p:txBody>
      </p:sp>
      <p:pic>
        <p:nvPicPr>
          <p:cNvPr id="6" name="図 5" hidden="1"/>
          <p:cNvPicPr>
            <a:picLocks noChangeAspect="1"/>
          </p:cNvPicPr>
          <p:nvPr/>
        </p:nvPicPr>
        <p:blipFill>
          <a:blip r:embed="rId3"/>
          <a:stretch>
            <a:fillRect/>
          </a:stretch>
        </p:blipFill>
        <p:spPr>
          <a:xfrm>
            <a:off x="696912" y="2079259"/>
            <a:ext cx="3335095" cy="2705832"/>
          </a:xfrm>
          <a:prstGeom prst="rect">
            <a:avLst/>
          </a:prstGeom>
        </p:spPr>
      </p:pic>
      <p:sp>
        <p:nvSpPr>
          <p:cNvPr id="23" name="object 3"/>
          <p:cNvSpPr txBox="1"/>
          <p:nvPr/>
        </p:nvSpPr>
        <p:spPr>
          <a:xfrm>
            <a:off x="1365969" y="1151891"/>
            <a:ext cx="2541250"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Conventional chart design</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24" name="object 3"/>
          <p:cNvSpPr txBox="1"/>
          <p:nvPr/>
        </p:nvSpPr>
        <p:spPr>
          <a:xfrm>
            <a:off x="5638654" y="1151891"/>
            <a:ext cx="1759113"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New chart design</a:t>
            </a:r>
            <a:endParaRPr sz="1400" dirty="0">
              <a:latin typeface="Verdana" panose="020B0604030504040204" pitchFamily="34" charset="0"/>
              <a:ea typeface="Verdana" panose="020B0604030504040204" pitchFamily="34" charset="0"/>
              <a:cs typeface="Verdana" panose="020B0604030504040204" pitchFamily="34" charset="0"/>
            </a:endParaRPr>
          </a:p>
        </p:txBody>
      </p:sp>
      <p:grpSp>
        <p:nvGrpSpPr>
          <p:cNvPr id="5" name="グループ化 4"/>
          <p:cNvGrpSpPr/>
          <p:nvPr/>
        </p:nvGrpSpPr>
        <p:grpSpPr>
          <a:xfrm>
            <a:off x="4753684" y="1657032"/>
            <a:ext cx="3519558" cy="3715068"/>
            <a:chOff x="4618602" y="1776985"/>
            <a:chExt cx="3805247" cy="3504146"/>
          </a:xfrm>
        </p:grpSpPr>
        <p:graphicFrame>
          <p:nvGraphicFramePr>
            <p:cNvPr id="28" name="コンテンツ プレースホルダー 3"/>
            <p:cNvGraphicFramePr>
              <a:graphicFrameLocks/>
            </p:cNvGraphicFramePr>
            <p:nvPr>
              <p:extLst>
                <p:ext uri="{D42A27DB-BD31-4B8C-83A1-F6EECF244321}">
                  <p14:modId xmlns:p14="http://schemas.microsoft.com/office/powerpoint/2010/main" val="4110063874"/>
                </p:ext>
              </p:extLst>
            </p:nvPr>
          </p:nvGraphicFramePr>
          <p:xfrm>
            <a:off x="4618602" y="1776985"/>
            <a:ext cx="3805247" cy="3504146"/>
          </p:xfrm>
          <a:graphic>
            <a:graphicData uri="http://schemas.openxmlformats.org/drawingml/2006/chart">
              <c:chart xmlns:c="http://schemas.openxmlformats.org/drawingml/2006/chart" xmlns:r="http://schemas.openxmlformats.org/officeDocument/2006/relationships" r:id="rId4"/>
            </a:graphicData>
          </a:graphic>
        </p:graphicFrame>
        <p:cxnSp>
          <p:nvCxnSpPr>
            <p:cNvPr id="29" name="直線コネクタ 28"/>
            <p:cNvCxnSpPr/>
            <p:nvPr/>
          </p:nvCxnSpPr>
          <p:spPr>
            <a:xfrm>
              <a:off x="5602495" y="3044085"/>
              <a:ext cx="2495726" cy="0"/>
            </a:xfrm>
            <a:prstGeom prst="line">
              <a:avLst/>
            </a:prstGeom>
            <a:noFill/>
            <a:ln w="19050" cap="flat" cmpd="sng" algn="ctr">
              <a:solidFill>
                <a:srgbClr val="DC0032">
                  <a:shade val="95000"/>
                  <a:satMod val="105000"/>
                </a:srgbClr>
              </a:solidFill>
              <a:prstDash val="solid"/>
            </a:ln>
            <a:effectLst/>
          </p:spPr>
        </p:cxnSp>
        <p:grpSp>
          <p:nvGrpSpPr>
            <p:cNvPr id="3" name="図形グループ 2"/>
            <p:cNvGrpSpPr/>
            <p:nvPr/>
          </p:nvGrpSpPr>
          <p:grpSpPr>
            <a:xfrm>
              <a:off x="7237034" y="3044087"/>
              <a:ext cx="681102" cy="1223975"/>
              <a:chOff x="7263309" y="3044087"/>
              <a:chExt cx="681102" cy="1223975"/>
            </a:xfrm>
          </p:grpSpPr>
          <p:sp>
            <p:nvSpPr>
              <p:cNvPr id="31" name="山形 30"/>
              <p:cNvSpPr/>
              <p:nvPr/>
            </p:nvSpPr>
            <p:spPr bwMode="auto">
              <a:xfrm rot="16200000" flipH="1">
                <a:off x="7331419" y="3655071"/>
                <a:ext cx="544881" cy="681102"/>
              </a:xfrm>
              <a:prstGeom prst="chevron">
                <a:avLst>
                  <a:gd name="adj" fmla="val 54594"/>
                </a:avLst>
              </a:prstGeom>
              <a:solidFill>
                <a:srgbClr val="DC003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50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Verdana" panose="020B0604030504040204" pitchFamily="34" charset="0"/>
                  <a:ea typeface="ＭＳ Ｐゴシック" charset="-128"/>
                  <a:cs typeface="Verdana" panose="020B0604030504040204" pitchFamily="34" charset="0"/>
                </a:endParaRPr>
              </a:p>
            </p:txBody>
          </p:sp>
          <p:sp>
            <p:nvSpPr>
              <p:cNvPr id="32" name="ホームベース 31"/>
              <p:cNvSpPr/>
              <p:nvPr/>
            </p:nvSpPr>
            <p:spPr bwMode="auto">
              <a:xfrm rot="16200000" flipH="1">
                <a:off x="7069742" y="3489241"/>
                <a:ext cx="1068235" cy="177927"/>
              </a:xfrm>
              <a:prstGeom prst="homePlate">
                <a:avLst>
                  <a:gd name="adj" fmla="val 46738"/>
                </a:avLst>
              </a:prstGeom>
              <a:solidFill>
                <a:srgbClr val="DC003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50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Verdana" panose="020B0604030504040204" pitchFamily="34" charset="0"/>
                  <a:ea typeface="ＭＳ Ｐゴシック" charset="-128"/>
                  <a:cs typeface="Verdana" panose="020B0604030504040204" pitchFamily="34" charset="0"/>
                </a:endParaRPr>
              </a:p>
            </p:txBody>
          </p:sp>
        </p:grpSp>
        <p:sp>
          <p:nvSpPr>
            <p:cNvPr id="33" name="テキスト ボックス 32"/>
            <p:cNvSpPr txBox="1"/>
            <p:nvPr/>
          </p:nvSpPr>
          <p:spPr>
            <a:xfrm>
              <a:off x="6427224" y="3075635"/>
              <a:ext cx="948364" cy="37739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u="none" strike="noStrike" kern="0" cap="none" spc="0" normalizeH="0" baseline="0" noProof="0" dirty="0">
                  <a:ln>
                    <a:noFill/>
                  </a:ln>
                  <a:solidFill>
                    <a:srgbClr val="DC0032"/>
                  </a:solidFill>
                  <a:effectLst/>
                  <a:uLnTx/>
                  <a:uFillTx/>
                  <a:latin typeface="Verdana" panose="020B0604030504040204" pitchFamily="34" charset="0"/>
                  <a:ea typeface="Verdana" panose="020B0604030504040204" pitchFamily="34" charset="0"/>
                  <a:cs typeface="Verdana" panose="020B0604030504040204" pitchFamily="34" charset="0"/>
                </a:rPr>
                <a:t>12%</a:t>
              </a:r>
              <a:endParaRPr kumimoji="0" lang="ja-JP" altLang="en-US" sz="2000" b="1" u="none" strike="noStrike" kern="0" cap="none" spc="0" normalizeH="0" baseline="0" noProof="0" dirty="0">
                <a:ln>
                  <a:noFill/>
                </a:ln>
                <a:solidFill>
                  <a:srgbClr val="DC0032"/>
                </a:solidFill>
                <a:effectLst/>
                <a:uLnTx/>
                <a:uFillTx/>
                <a:latin typeface="Verdana" panose="020B0604030504040204" pitchFamily="34" charset="0"/>
                <a:cs typeface="Verdana" panose="020B0604030504040204" pitchFamily="34" charset="0"/>
              </a:endParaRPr>
            </a:p>
          </p:txBody>
        </p:sp>
      </p:grpSp>
      <p:sp>
        <p:nvSpPr>
          <p:cNvPr id="26" name="object 4"/>
          <p:cNvSpPr/>
          <p:nvPr/>
        </p:nvSpPr>
        <p:spPr>
          <a:xfrm>
            <a:off x="4380268" y="3273425"/>
            <a:ext cx="405765" cy="317500"/>
          </a:xfrm>
          <a:custGeom>
            <a:avLst/>
            <a:gdLst/>
            <a:ahLst/>
            <a:cxnLst/>
            <a:rect l="l" t="t" r="r" b="b"/>
            <a:pathLst>
              <a:path w="405764" h="317500">
                <a:moveTo>
                  <a:pt x="258356" y="0"/>
                </a:moveTo>
                <a:lnTo>
                  <a:pt x="170700" y="0"/>
                </a:lnTo>
                <a:lnTo>
                  <a:pt x="289293" y="125793"/>
                </a:lnTo>
                <a:lnTo>
                  <a:pt x="0" y="125793"/>
                </a:lnTo>
                <a:lnTo>
                  <a:pt x="0" y="191147"/>
                </a:lnTo>
                <a:lnTo>
                  <a:pt x="289293" y="191147"/>
                </a:lnTo>
                <a:lnTo>
                  <a:pt x="170700" y="316941"/>
                </a:lnTo>
                <a:lnTo>
                  <a:pt x="258356" y="316941"/>
                </a:lnTo>
                <a:lnTo>
                  <a:pt x="405599" y="158470"/>
                </a:lnTo>
                <a:lnTo>
                  <a:pt x="258356" y="0"/>
                </a:lnTo>
                <a:close/>
              </a:path>
            </a:pathLst>
          </a:custGeom>
          <a:solidFill>
            <a:srgbClr val="DC0032"/>
          </a:solidFill>
        </p:spPr>
        <p:txBody>
          <a:bodyPr wrap="square" lIns="0" tIns="0" rIns="0" bIns="0" rtlCol="0"/>
          <a:lstStyle/>
          <a:p>
            <a:endParaRPr dirty="0">
              <a:latin typeface="Meiryo UI" panose="020B0604030504040204" pitchFamily="50" charset="-128"/>
            </a:endParaRPr>
          </a:p>
        </p:txBody>
      </p:sp>
      <p:grpSp>
        <p:nvGrpSpPr>
          <p:cNvPr id="22" name="グループ化 8"/>
          <p:cNvGrpSpPr/>
          <p:nvPr/>
        </p:nvGrpSpPr>
        <p:grpSpPr>
          <a:xfrm>
            <a:off x="636134" y="2064448"/>
            <a:ext cx="3633416" cy="3040253"/>
            <a:chOff x="680222" y="2015073"/>
            <a:chExt cx="3373344" cy="2822638"/>
          </a:xfrm>
        </p:grpSpPr>
        <p:graphicFrame>
          <p:nvGraphicFramePr>
            <p:cNvPr id="27" name="コンテンツ プレースホルダー 3"/>
            <p:cNvGraphicFramePr>
              <a:graphicFrameLocks/>
            </p:cNvGraphicFramePr>
            <p:nvPr/>
          </p:nvGraphicFramePr>
          <p:xfrm>
            <a:off x="680222" y="2015073"/>
            <a:ext cx="3373344" cy="2822638"/>
          </p:xfrm>
          <a:graphic>
            <a:graphicData uri="http://schemas.openxmlformats.org/drawingml/2006/chart">
              <c:chart xmlns:c="http://schemas.openxmlformats.org/drawingml/2006/chart" xmlns:r="http://schemas.openxmlformats.org/officeDocument/2006/relationships" r:id="rId5"/>
            </a:graphicData>
          </a:graphic>
        </p:graphicFrame>
        <p:cxnSp>
          <p:nvCxnSpPr>
            <p:cNvPr id="30" name="直線コネクタ 29"/>
            <p:cNvCxnSpPr/>
            <p:nvPr/>
          </p:nvCxnSpPr>
          <p:spPr>
            <a:xfrm>
              <a:off x="1762071" y="2783256"/>
              <a:ext cx="17746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下矢印 33"/>
            <p:cNvSpPr/>
            <p:nvPr/>
          </p:nvSpPr>
          <p:spPr>
            <a:xfrm>
              <a:off x="2956845" y="2788879"/>
              <a:ext cx="644511" cy="1060841"/>
            </a:xfrm>
            <a:prstGeom prst="downArrow">
              <a:avLst/>
            </a:prstGeom>
            <a:solidFill>
              <a:schemeClr val="bg1">
                <a:lumMod val="75000"/>
              </a:schemeClr>
            </a:solidFill>
            <a:ln>
              <a:solidFill>
                <a:srgbClr val="0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atin typeface="Meiryo UI" panose="020B0604030504040204" pitchFamily="50" charset="-128"/>
              </a:endParaRPr>
            </a:p>
          </p:txBody>
        </p:sp>
        <p:sp>
          <p:nvSpPr>
            <p:cNvPr id="35" name="テキスト ボックス 34"/>
            <p:cNvSpPr txBox="1"/>
            <p:nvPr/>
          </p:nvSpPr>
          <p:spPr>
            <a:xfrm>
              <a:off x="2988116" y="2264119"/>
              <a:ext cx="530915" cy="369332"/>
            </a:xfrm>
            <a:prstGeom prst="rect">
              <a:avLst/>
            </a:prstGeom>
            <a:solidFill>
              <a:srgbClr val="FF0000"/>
            </a:solidFill>
            <a:ln>
              <a:solidFill>
                <a:srgbClr val="005493"/>
              </a:solidFill>
            </a:ln>
            <a:effectLst>
              <a:outerShdw blurRad="50800" dist="38100" dir="2700000" algn="tl" rotWithShape="0">
                <a:prstClr val="black">
                  <a:alpha val="40000"/>
                </a:prstClr>
              </a:outerShdw>
            </a:effectLst>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latin typeface="HG創英角ﾎﾟｯﾌﾟ体" pitchFamily="49" charset="-128"/>
                  <a:ea typeface="HG創英角ﾎﾟｯﾌﾟ体" pitchFamily="49" charset="-128"/>
                  <a:cs typeface="MS PGothic" charset="-128"/>
                </a:rPr>
                <a:t>12%</a:t>
              </a:r>
              <a:endParaRPr kumimoji="1" lang="ja-JP" altLang="en-US" dirty="0">
                <a:latin typeface="HG創英角ﾎﾟｯﾌﾟ体" pitchFamily="49" charset="-128"/>
                <a:ea typeface="HG創英角ﾎﾟｯﾌﾟ体" pitchFamily="49" charset="-128"/>
                <a:cs typeface="MS PGothic" charset="-128"/>
              </a:endParaRPr>
            </a:p>
          </p:txBody>
        </p:sp>
      </p:grpSp>
    </p:spTree>
    <p:extLst>
      <p:ext uri="{BB962C8B-B14F-4D97-AF65-F5344CB8AC3E}">
        <p14:creationId xmlns:p14="http://schemas.microsoft.com/office/powerpoint/2010/main" val="999015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p:cNvSpPr>
            <a:spLocks noGrp="1"/>
          </p:cNvSpPr>
          <p:nvPr>
            <p:ph type="title"/>
          </p:nvPr>
        </p:nvSpPr>
        <p:spPr/>
        <p:txBody>
          <a:bodyPr rIns="1440000" anchor="t" anchorCtr="0"/>
          <a:lstStyle/>
          <a:p>
            <a:r>
              <a:rPr lang="en-US" altLang="ja-JP" dirty="0">
                <a:solidFill>
                  <a:srgbClr val="010000"/>
                </a:solidFill>
              </a:rPr>
              <a:t>3-5</a:t>
            </a:r>
            <a:r>
              <a:rPr lang="ja-JP" altLang="en-US" dirty="0">
                <a:solidFill>
                  <a:srgbClr val="010000"/>
                </a:solidFill>
              </a:rPr>
              <a:t> </a:t>
            </a:r>
            <a:r>
              <a:rPr lang="en-US" altLang="ja-JP" dirty="0">
                <a:solidFill>
                  <a:srgbClr val="010000"/>
                </a:solidFill>
              </a:rPr>
              <a:t>Before-and-after of a chart: </a:t>
            </a:r>
            <a:br>
              <a:rPr lang="en-US" altLang="ja-JP" dirty="0">
                <a:solidFill>
                  <a:srgbClr val="010000"/>
                </a:solidFill>
              </a:rPr>
            </a:br>
            <a:r>
              <a:rPr lang="en-US" altLang="ja-JP" dirty="0">
                <a:solidFill>
                  <a:srgbClr val="010000"/>
                </a:solidFill>
              </a:rPr>
              <a:t>      Bar chart</a:t>
            </a:r>
            <a:endParaRPr kumimoji="1" lang="ja-JP" altLang="en-US" dirty="0"/>
          </a:p>
        </p:txBody>
      </p:sp>
      <p:sp>
        <p:nvSpPr>
          <p:cNvPr id="7" name="スライド番号プレースホルダー 6"/>
          <p:cNvSpPr>
            <a:spLocks noGrp="1"/>
          </p:cNvSpPr>
          <p:nvPr>
            <p:ph type="sldNum" sz="quarter" idx="10"/>
          </p:nvPr>
        </p:nvSpPr>
        <p:spPr/>
        <p:txBody>
          <a:bodyPr/>
          <a:lstStyle/>
          <a:p>
            <a:r>
              <a:rPr lang="en-US" altLang="ja-JP" dirty="0">
                <a:ea typeface="Verdana" panose="020B0604030504040204" pitchFamily="34" charset="0"/>
              </a:rPr>
              <a:t>38 </a:t>
            </a:r>
            <a:endParaRPr lang="ja-JP" altLang="en-US" dirty="0"/>
          </a:p>
        </p:txBody>
      </p:sp>
      <p:sp>
        <p:nvSpPr>
          <p:cNvPr id="22" name="object 4"/>
          <p:cNvSpPr/>
          <p:nvPr/>
        </p:nvSpPr>
        <p:spPr>
          <a:xfrm>
            <a:off x="4369118" y="2365919"/>
            <a:ext cx="405765" cy="317500"/>
          </a:xfrm>
          <a:custGeom>
            <a:avLst/>
            <a:gdLst/>
            <a:ahLst/>
            <a:cxnLst/>
            <a:rect l="l" t="t" r="r" b="b"/>
            <a:pathLst>
              <a:path w="405764" h="317500">
                <a:moveTo>
                  <a:pt x="258356" y="0"/>
                </a:moveTo>
                <a:lnTo>
                  <a:pt x="170700" y="0"/>
                </a:lnTo>
                <a:lnTo>
                  <a:pt x="289293" y="125793"/>
                </a:lnTo>
                <a:lnTo>
                  <a:pt x="0" y="125793"/>
                </a:lnTo>
                <a:lnTo>
                  <a:pt x="0" y="191147"/>
                </a:lnTo>
                <a:lnTo>
                  <a:pt x="289293" y="191147"/>
                </a:lnTo>
                <a:lnTo>
                  <a:pt x="170700" y="316941"/>
                </a:lnTo>
                <a:lnTo>
                  <a:pt x="258356" y="316941"/>
                </a:lnTo>
                <a:lnTo>
                  <a:pt x="405599" y="158470"/>
                </a:lnTo>
                <a:lnTo>
                  <a:pt x="258356" y="0"/>
                </a:lnTo>
                <a:close/>
              </a:path>
            </a:pathLst>
          </a:custGeom>
          <a:solidFill>
            <a:srgbClr val="DC0032"/>
          </a:solidFill>
        </p:spPr>
        <p:txBody>
          <a:bodyPr wrap="square" lIns="0" tIns="0" rIns="0" bIns="0" rtlCol="0"/>
          <a:lstStyle/>
          <a:p>
            <a:endParaRPr dirty="0">
              <a:latin typeface="Meiryo UI" panose="020B0604030504040204" pitchFamily="50" charset="-128"/>
            </a:endParaRPr>
          </a:p>
        </p:txBody>
      </p:sp>
      <p:sp>
        <p:nvSpPr>
          <p:cNvPr id="23" name="object 3"/>
          <p:cNvSpPr txBox="1"/>
          <p:nvPr/>
        </p:nvSpPr>
        <p:spPr>
          <a:xfrm>
            <a:off x="1365969" y="1151891"/>
            <a:ext cx="2541250"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Conventional chart design</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24" name="object 3"/>
          <p:cNvSpPr txBox="1"/>
          <p:nvPr/>
        </p:nvSpPr>
        <p:spPr>
          <a:xfrm>
            <a:off x="5638654" y="1151891"/>
            <a:ext cx="1759113"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New chart design</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25" name="object 4"/>
          <p:cNvSpPr/>
          <p:nvPr/>
        </p:nvSpPr>
        <p:spPr>
          <a:xfrm>
            <a:off x="4369118" y="4549018"/>
            <a:ext cx="405765" cy="317500"/>
          </a:xfrm>
          <a:custGeom>
            <a:avLst/>
            <a:gdLst/>
            <a:ahLst/>
            <a:cxnLst/>
            <a:rect l="l" t="t" r="r" b="b"/>
            <a:pathLst>
              <a:path w="405764" h="317500">
                <a:moveTo>
                  <a:pt x="258356" y="0"/>
                </a:moveTo>
                <a:lnTo>
                  <a:pt x="170700" y="0"/>
                </a:lnTo>
                <a:lnTo>
                  <a:pt x="289293" y="125793"/>
                </a:lnTo>
                <a:lnTo>
                  <a:pt x="0" y="125793"/>
                </a:lnTo>
                <a:lnTo>
                  <a:pt x="0" y="191147"/>
                </a:lnTo>
                <a:lnTo>
                  <a:pt x="289293" y="191147"/>
                </a:lnTo>
                <a:lnTo>
                  <a:pt x="170700" y="316941"/>
                </a:lnTo>
                <a:lnTo>
                  <a:pt x="258356" y="316941"/>
                </a:lnTo>
                <a:lnTo>
                  <a:pt x="405599" y="158470"/>
                </a:lnTo>
                <a:lnTo>
                  <a:pt x="258356" y="0"/>
                </a:lnTo>
                <a:close/>
              </a:path>
            </a:pathLst>
          </a:custGeom>
          <a:solidFill>
            <a:srgbClr val="DC0032"/>
          </a:solidFill>
        </p:spPr>
        <p:txBody>
          <a:bodyPr wrap="square" lIns="0" tIns="0" rIns="0" bIns="0" rtlCol="0"/>
          <a:lstStyle/>
          <a:p>
            <a:endParaRPr dirty="0">
              <a:latin typeface="Meiryo UI" panose="020B0604030504040204" pitchFamily="50" charset="-128"/>
            </a:endParaRPr>
          </a:p>
        </p:txBody>
      </p:sp>
      <p:graphicFrame>
        <p:nvGraphicFramePr>
          <p:cNvPr id="26" name="グラフ 25"/>
          <p:cNvGraphicFramePr/>
          <p:nvPr>
            <p:extLst>
              <p:ext uri="{D42A27DB-BD31-4B8C-83A1-F6EECF244321}">
                <p14:modId xmlns:p14="http://schemas.microsoft.com/office/powerpoint/2010/main" val="2771745409"/>
              </p:ext>
            </p:extLst>
          </p:nvPr>
        </p:nvGraphicFramePr>
        <p:xfrm>
          <a:off x="4830802" y="3826750"/>
          <a:ext cx="3729037" cy="17620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グラフ 26"/>
          <p:cNvGraphicFramePr/>
          <p:nvPr>
            <p:extLst>
              <p:ext uri="{D42A27DB-BD31-4B8C-83A1-F6EECF244321}">
                <p14:modId xmlns:p14="http://schemas.microsoft.com/office/powerpoint/2010/main" val="1429804370"/>
              </p:ext>
            </p:extLst>
          </p:nvPr>
        </p:nvGraphicFramePr>
        <p:xfrm>
          <a:off x="4781719" y="1643651"/>
          <a:ext cx="3644616" cy="17620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グラフ 15"/>
          <p:cNvGraphicFramePr/>
          <p:nvPr>
            <p:extLst>
              <p:ext uri="{D42A27DB-BD31-4B8C-83A1-F6EECF244321}">
                <p14:modId xmlns:p14="http://schemas.microsoft.com/office/powerpoint/2010/main" val="584871594"/>
              </p:ext>
            </p:extLst>
          </p:nvPr>
        </p:nvGraphicFramePr>
        <p:xfrm>
          <a:off x="728817" y="3743325"/>
          <a:ext cx="3729037" cy="18454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グラフ 16"/>
          <p:cNvGraphicFramePr/>
          <p:nvPr>
            <p:extLst>
              <p:ext uri="{D42A27DB-BD31-4B8C-83A1-F6EECF244321}">
                <p14:modId xmlns:p14="http://schemas.microsoft.com/office/powerpoint/2010/main" val="947041083"/>
              </p:ext>
            </p:extLst>
          </p:nvPr>
        </p:nvGraphicFramePr>
        <p:xfrm>
          <a:off x="679734" y="1545290"/>
          <a:ext cx="3644616" cy="186039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89244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rIns="1440000" anchor="t" anchorCtr="0"/>
          <a:lstStyle/>
          <a:p>
            <a:pPr marL="681038" indent="-681038"/>
            <a:r>
              <a:rPr lang="en-US" altLang="ja-JP" dirty="0">
                <a:solidFill>
                  <a:srgbClr val="010000"/>
                </a:solidFill>
              </a:rPr>
              <a:t>3-5</a:t>
            </a:r>
            <a:r>
              <a:rPr lang="ja-JP" altLang="en-US" dirty="0">
                <a:solidFill>
                  <a:srgbClr val="010000"/>
                </a:solidFill>
              </a:rPr>
              <a:t> </a:t>
            </a:r>
            <a:r>
              <a:rPr lang="en-US" altLang="ja-JP" dirty="0">
                <a:solidFill>
                  <a:srgbClr val="010000"/>
                </a:solidFill>
              </a:rPr>
              <a:t>Before-and-after of a chart: </a:t>
            </a:r>
            <a:br>
              <a:rPr lang="en-US" altLang="ja-JP" dirty="0">
                <a:solidFill>
                  <a:srgbClr val="010000"/>
                </a:solidFill>
              </a:rPr>
            </a:br>
            <a:r>
              <a:rPr lang="en-US" altLang="ja-JP" dirty="0">
                <a:solidFill>
                  <a:srgbClr val="010000"/>
                </a:solidFill>
              </a:rPr>
              <a:t>Composite chart</a:t>
            </a:r>
            <a:endParaRPr kumimoji="1" lang="ja-JP" altLang="en-US" dirty="0"/>
          </a:p>
        </p:txBody>
      </p:sp>
      <p:sp>
        <p:nvSpPr>
          <p:cNvPr id="7" name="スライド番号プレースホルダー 6"/>
          <p:cNvSpPr>
            <a:spLocks noGrp="1"/>
          </p:cNvSpPr>
          <p:nvPr>
            <p:ph type="sldNum" sz="quarter" idx="10"/>
          </p:nvPr>
        </p:nvSpPr>
        <p:spPr/>
        <p:txBody>
          <a:bodyPr/>
          <a:lstStyle/>
          <a:p>
            <a:r>
              <a:rPr lang="en-US" altLang="ja-JP" dirty="0">
                <a:ea typeface="Verdana" panose="020B0604030504040204" pitchFamily="34" charset="0"/>
              </a:rPr>
              <a:t>39 </a:t>
            </a:r>
            <a:endParaRPr lang="ja-JP" altLang="en-US" dirty="0"/>
          </a:p>
        </p:txBody>
      </p:sp>
      <p:sp>
        <p:nvSpPr>
          <p:cNvPr id="26" name="object 4"/>
          <p:cNvSpPr/>
          <p:nvPr/>
        </p:nvSpPr>
        <p:spPr>
          <a:xfrm>
            <a:off x="4380268" y="3273425"/>
            <a:ext cx="405765" cy="317500"/>
          </a:xfrm>
          <a:custGeom>
            <a:avLst/>
            <a:gdLst/>
            <a:ahLst/>
            <a:cxnLst/>
            <a:rect l="l" t="t" r="r" b="b"/>
            <a:pathLst>
              <a:path w="405764" h="317500">
                <a:moveTo>
                  <a:pt x="258356" y="0"/>
                </a:moveTo>
                <a:lnTo>
                  <a:pt x="170700" y="0"/>
                </a:lnTo>
                <a:lnTo>
                  <a:pt x="289293" y="125793"/>
                </a:lnTo>
                <a:lnTo>
                  <a:pt x="0" y="125793"/>
                </a:lnTo>
                <a:lnTo>
                  <a:pt x="0" y="191147"/>
                </a:lnTo>
                <a:lnTo>
                  <a:pt x="289293" y="191147"/>
                </a:lnTo>
                <a:lnTo>
                  <a:pt x="170700" y="316941"/>
                </a:lnTo>
                <a:lnTo>
                  <a:pt x="258356" y="316941"/>
                </a:lnTo>
                <a:lnTo>
                  <a:pt x="405599" y="158470"/>
                </a:lnTo>
                <a:lnTo>
                  <a:pt x="258356" y="0"/>
                </a:lnTo>
                <a:close/>
              </a:path>
            </a:pathLst>
          </a:custGeom>
          <a:solidFill>
            <a:srgbClr val="DC0032"/>
          </a:solidFill>
        </p:spPr>
        <p:txBody>
          <a:bodyPr wrap="square" lIns="0" tIns="0" rIns="0" bIns="0" rtlCol="0"/>
          <a:lstStyle/>
          <a:p>
            <a:endParaRPr dirty="0">
              <a:latin typeface="Meiryo UI" panose="020B0604030504040204" pitchFamily="50" charset="-128"/>
            </a:endParaRPr>
          </a:p>
        </p:txBody>
      </p:sp>
      <p:sp>
        <p:nvSpPr>
          <p:cNvPr id="27" name="object 3"/>
          <p:cNvSpPr txBox="1"/>
          <p:nvPr/>
        </p:nvSpPr>
        <p:spPr>
          <a:xfrm>
            <a:off x="1365969" y="1151891"/>
            <a:ext cx="2541250" cy="309958"/>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Conventional chart design</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29" name="object 3"/>
          <p:cNvSpPr txBox="1"/>
          <p:nvPr/>
        </p:nvSpPr>
        <p:spPr>
          <a:xfrm>
            <a:off x="5636247" y="1151891"/>
            <a:ext cx="1763922" cy="309958"/>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New chart design</a:t>
            </a:r>
            <a:endParaRPr sz="1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2" name="コンテンツ プレースホルダー 3"/>
          <p:cNvGraphicFramePr>
            <a:graphicFrameLocks/>
          </p:cNvGraphicFramePr>
          <p:nvPr>
            <p:extLst>
              <p:ext uri="{D42A27DB-BD31-4B8C-83A1-F6EECF244321}">
                <p14:modId xmlns:p14="http://schemas.microsoft.com/office/powerpoint/2010/main" val="883377508"/>
              </p:ext>
            </p:extLst>
          </p:nvPr>
        </p:nvGraphicFramePr>
        <p:xfrm>
          <a:off x="1069040" y="1445532"/>
          <a:ext cx="3112243" cy="42728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表 23"/>
          <p:cNvGraphicFramePr>
            <a:graphicFrameLocks noGrp="1"/>
          </p:cNvGraphicFramePr>
          <p:nvPr>
            <p:extLst>
              <p:ext uri="{D42A27DB-BD31-4B8C-83A1-F6EECF244321}">
                <p14:modId xmlns:p14="http://schemas.microsoft.com/office/powerpoint/2010/main" val="1213730725"/>
              </p:ext>
            </p:extLst>
          </p:nvPr>
        </p:nvGraphicFramePr>
        <p:xfrm>
          <a:off x="1918666" y="5054024"/>
          <a:ext cx="1968994" cy="748177"/>
        </p:xfrm>
        <a:graphic>
          <a:graphicData uri="http://schemas.openxmlformats.org/drawingml/2006/table">
            <a:tbl>
              <a:tblPr firstRow="1" bandRow="1">
                <a:tableStyleId>{5940675A-B579-460E-94D1-54222C63F5DA}</a:tableStyleId>
              </a:tblPr>
              <a:tblGrid>
                <a:gridCol w="590431">
                  <a:extLst>
                    <a:ext uri="{9D8B030D-6E8A-4147-A177-3AD203B41FA5}">
                      <a16:colId xmlns:a16="http://schemas.microsoft.com/office/drawing/2014/main" xmlns="" val="20000"/>
                    </a:ext>
                  </a:extLst>
                </a:gridCol>
                <a:gridCol w="408007">
                  <a:extLst>
                    <a:ext uri="{9D8B030D-6E8A-4147-A177-3AD203B41FA5}">
                      <a16:colId xmlns:a16="http://schemas.microsoft.com/office/drawing/2014/main" xmlns="" val="20001"/>
                    </a:ext>
                  </a:extLst>
                </a:gridCol>
                <a:gridCol w="970556">
                  <a:extLst>
                    <a:ext uri="{9D8B030D-6E8A-4147-A177-3AD203B41FA5}">
                      <a16:colId xmlns:a16="http://schemas.microsoft.com/office/drawing/2014/main" xmlns="" val="20002"/>
                    </a:ext>
                  </a:extLst>
                </a:gridCol>
              </a:tblGrid>
              <a:tr h="290977">
                <a:tc>
                  <a:txBody>
                    <a:bodyPr/>
                    <a:lstStyle/>
                    <a:p>
                      <a:pPr algn="ctr"/>
                      <a:r>
                        <a:rPr kumimoji="1" lang="en-US" altLang="ja-JP" sz="1200" dirty="0">
                          <a:latin typeface="HGP創英角ﾎﾟｯﾌﾟ体" panose="040B0A00000000000000" pitchFamily="50" charset="-128"/>
                          <a:ea typeface="HGP創英角ﾎﾟｯﾌﾟ体" panose="040B0A00000000000000" pitchFamily="50" charset="-128"/>
                          <a:cs typeface="DFPKanTeiRyu-XB" charset="-128"/>
                        </a:rPr>
                        <a:t>SiC</a:t>
                      </a:r>
                      <a:endParaRPr kumimoji="1" lang="ja-JP" altLang="en-US" sz="1200" dirty="0">
                        <a:latin typeface="HGP創英角ﾎﾟｯﾌﾟ体" panose="040B0A00000000000000" pitchFamily="50" charset="-128"/>
                        <a:ea typeface="HGP創英角ﾎﾟｯﾌﾟ体" panose="040B0A00000000000000" pitchFamily="50" charset="-128"/>
                        <a:cs typeface="DFPKanTeiRyu-XB"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200" dirty="0">
                          <a:latin typeface="HGP創英角ﾎﾟｯﾌﾟ体" panose="040B0A00000000000000" pitchFamily="50" charset="-128"/>
                          <a:ea typeface="HGP創英角ﾎﾟｯﾌﾟ体" panose="040B0A00000000000000" pitchFamily="50" charset="-128"/>
                          <a:cs typeface="DFPKanTeiRyu-XB" charset="-128"/>
                        </a:rPr>
                        <a:t>Si</a:t>
                      </a:r>
                      <a:endParaRPr kumimoji="1" lang="ja-JP" altLang="en-US" sz="1200" dirty="0">
                        <a:latin typeface="HGP創英角ﾎﾟｯﾌﾟ体" panose="040B0A00000000000000" pitchFamily="50" charset="-128"/>
                        <a:ea typeface="HGP創英角ﾎﾟｯﾌﾟ体" panose="040B0A00000000000000" pitchFamily="50" charset="-128"/>
                        <a:cs typeface="DFPKanTeiRyu-XB"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kumimoji="1" lang="en-US" altLang="ja-JP" sz="1200" dirty="0">
                          <a:latin typeface="HGP創英角ﾎﾟｯﾌﾟ体" panose="040B0A00000000000000" pitchFamily="50" charset="-128"/>
                          <a:ea typeface="HGP創英角ﾎﾟｯﾌﾟ体" panose="040B0A00000000000000" pitchFamily="50" charset="-128"/>
                          <a:cs typeface="DFPKanTeiRyu-XB" charset="-128"/>
                        </a:rPr>
                        <a:t> </a:t>
                      </a:r>
                      <a:r>
                        <a:rPr kumimoji="1" lang="en-US" altLang="ja-JP" sz="1200" baseline="0" dirty="0">
                          <a:latin typeface="HGP創英角ﾎﾟｯﾌﾟ体" panose="040B0A00000000000000" pitchFamily="50" charset="-128"/>
                          <a:ea typeface="HGP創英角ﾎﾟｯﾌﾟ体" panose="040B0A00000000000000" pitchFamily="50" charset="-128"/>
                          <a:cs typeface="DFPKanTeiRyu-XB" charset="-128"/>
                        </a:rPr>
                        <a:t> </a:t>
                      </a:r>
                      <a:r>
                        <a:rPr kumimoji="1" lang="en-US" altLang="ja-JP" sz="1200" dirty="0">
                          <a:latin typeface="HGP創英角ﾎﾟｯﾌﾟ体" panose="040B0A00000000000000" pitchFamily="50" charset="-128"/>
                          <a:ea typeface="HGP創英角ﾎﾟｯﾌﾟ体" panose="040B0A00000000000000" pitchFamily="50" charset="-128"/>
                          <a:cs typeface="DFPKanTeiRyu-XB" charset="-128"/>
                        </a:rPr>
                        <a:t>Si</a:t>
                      </a:r>
                      <a:endParaRPr kumimoji="1" lang="ja-JP" altLang="en-US" sz="1200" dirty="0">
                        <a:latin typeface="HGP創英角ﾎﾟｯﾌﾟ体" panose="040B0A00000000000000" pitchFamily="50" charset="-128"/>
                        <a:ea typeface="HGP創英角ﾎﾟｯﾌﾟ体" panose="040B0A00000000000000" pitchFamily="50" charset="-128"/>
                        <a:cs typeface="DFPKanTeiRyu-XB"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00"/>
                  </a:ext>
                </a:extLst>
              </a:tr>
              <a:tr h="290977">
                <a:tc gridSpan="2">
                  <a:txBody>
                    <a:bodyPr/>
                    <a:lstStyle/>
                    <a:p>
                      <a:pPr algn="ctr"/>
                      <a:r>
                        <a:rPr kumimoji="1" lang="en-US" altLang="ja-JP" sz="1200" dirty="0">
                          <a:latin typeface="HGP創英角ﾎﾟｯﾌﾟ体" panose="040B0A00000000000000" pitchFamily="50" charset="-128"/>
                          <a:ea typeface="HGP創英角ﾎﾟｯﾌﾟ体" panose="040B0A00000000000000" pitchFamily="50" charset="-128"/>
                          <a:cs typeface="DFPKanTeiRyu-XB" charset="-128"/>
                        </a:rPr>
                        <a:t>2INV</a:t>
                      </a:r>
                      <a:endParaRPr kumimoji="1" lang="ja-JP" altLang="en-US" sz="1200" dirty="0">
                        <a:latin typeface="HGP創英角ﾎﾟｯﾌﾟ体" panose="040B0A00000000000000" pitchFamily="50" charset="-128"/>
                        <a:ea typeface="HGP創英角ﾎﾟｯﾌﾟ体" panose="040B0A00000000000000" pitchFamily="50" charset="-128"/>
                        <a:cs typeface="DFPKanTeiRyu-XB"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sz="1200" dirty="0">
                        <a:latin typeface="DFPKanTeiRyu-XB" charset="-128"/>
                        <a:ea typeface="DFPKanTeiRyu-XB" charset="-128"/>
                        <a:cs typeface="DFPKanTeiRyu-XB"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HGP創英角ﾎﾟｯﾌﾟ体" panose="040B0A00000000000000" pitchFamily="50" charset="-128"/>
                          <a:ea typeface="HGP創英角ﾎﾟｯﾌﾟ体" panose="040B0A00000000000000" pitchFamily="50" charset="-128"/>
                          <a:cs typeface="DFPKanTeiRyu-XB" charset="-128"/>
                        </a:rPr>
                        <a:t>L pressure rising</a:t>
                      </a:r>
                      <a:endParaRPr kumimoji="1" lang="ja-JP" altLang="en-US" sz="1200" dirty="0">
                        <a:latin typeface="HGP創英角ﾎﾟｯﾌﾟ体" panose="040B0A00000000000000" pitchFamily="50" charset="-128"/>
                        <a:ea typeface="HGP創英角ﾎﾟｯﾌﾟ体" panose="040B0A00000000000000" pitchFamily="50" charset="-128"/>
                        <a:cs typeface="DFPKanTeiRyu-XB"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bl>
          </a:graphicData>
        </a:graphic>
      </p:graphicFrame>
      <p:cxnSp>
        <p:nvCxnSpPr>
          <p:cNvPr id="25" name="直線コネクタ 24"/>
          <p:cNvCxnSpPr/>
          <p:nvPr/>
        </p:nvCxnSpPr>
        <p:spPr>
          <a:xfrm>
            <a:off x="2422053" y="4507767"/>
            <a:ext cx="0" cy="829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cxnSpLocks/>
          </p:cNvCxnSpPr>
          <p:nvPr/>
        </p:nvCxnSpPr>
        <p:spPr>
          <a:xfrm>
            <a:off x="2922519" y="2171475"/>
            <a:ext cx="0" cy="36160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object 5"/>
          <p:cNvSpPr txBox="1"/>
          <p:nvPr/>
        </p:nvSpPr>
        <p:spPr>
          <a:xfrm>
            <a:off x="1185555" y="2552723"/>
            <a:ext cx="1323096" cy="710067"/>
          </a:xfrm>
          <a:prstGeom prst="rect">
            <a:avLst/>
          </a:prstGeom>
        </p:spPr>
        <p:txBody>
          <a:bodyPr vert="horz" wrap="none" lIns="90000" tIns="46800" rIns="90000" bIns="46800" rtlCol="0">
            <a:spAutoFit/>
          </a:bodyPr>
          <a:lstStyle/>
          <a:p>
            <a:pPr marL="12700">
              <a:lnSpc>
                <a:spcPct val="100000"/>
              </a:lnSpc>
            </a:pPr>
            <a:r>
              <a:rPr lang="en-US" altLang="ja-JP" sz="2000" dirty="0">
                <a:solidFill>
                  <a:srgbClr val="497EBB"/>
                </a:solidFill>
                <a:latin typeface="HGS創英角ﾎﾟｯﾌﾟ体" panose="040B0A00000000000000" pitchFamily="50" charset="-128"/>
                <a:ea typeface="HGS創英角ﾎﾟｯﾌﾟ体" panose="040B0A00000000000000" pitchFamily="50" charset="-128"/>
                <a:cs typeface="DFPKanTeiRyu-XB" charset="-128"/>
              </a:rPr>
              <a:t>Measured</a:t>
            </a:r>
          </a:p>
          <a:p>
            <a:pPr marL="12700">
              <a:lnSpc>
                <a:spcPct val="100000"/>
              </a:lnSpc>
            </a:pPr>
            <a:r>
              <a:rPr lang="en-US" altLang="ja-JP" sz="2000" dirty="0">
                <a:solidFill>
                  <a:srgbClr val="497EBB"/>
                </a:solidFill>
                <a:latin typeface="HGS創英角ﾎﾟｯﾌﾟ体" panose="040B0A00000000000000" pitchFamily="50" charset="-128"/>
                <a:ea typeface="HGS創英角ﾎﾟｯﾌﾟ体" panose="040B0A00000000000000" pitchFamily="50" charset="-128"/>
                <a:cs typeface="DFPKanTeiRyu-XB" charset="-128"/>
              </a:rPr>
              <a:t>value</a:t>
            </a:r>
            <a:endParaRPr sz="2000" dirty="0">
              <a:solidFill>
                <a:srgbClr val="497EBB"/>
              </a:solidFill>
              <a:latin typeface="HGS創英角ﾎﾟｯﾌﾟ体" panose="040B0A00000000000000" pitchFamily="50" charset="-128"/>
              <a:ea typeface="HGS創英角ﾎﾟｯﾌﾟ体" panose="040B0A00000000000000" pitchFamily="50" charset="-128"/>
              <a:cs typeface="DFPKanTeiRyu-XB" charset="-128"/>
            </a:endParaRPr>
          </a:p>
        </p:txBody>
      </p:sp>
      <p:sp>
        <p:nvSpPr>
          <p:cNvPr id="36" name="object 5"/>
          <p:cNvSpPr txBox="1"/>
          <p:nvPr/>
        </p:nvSpPr>
        <p:spPr>
          <a:xfrm>
            <a:off x="1847103" y="4353665"/>
            <a:ext cx="707543" cy="402291"/>
          </a:xfrm>
          <a:prstGeom prst="rect">
            <a:avLst/>
          </a:prstGeom>
        </p:spPr>
        <p:txBody>
          <a:bodyPr vert="horz" wrap="none" lIns="90000" tIns="46800" rIns="90000" bIns="46800" rtlCol="0">
            <a:spAutoFit/>
          </a:bodyPr>
          <a:lstStyle/>
          <a:p>
            <a:pPr marL="12700">
              <a:lnSpc>
                <a:spcPct val="100000"/>
              </a:lnSpc>
            </a:pPr>
            <a:r>
              <a:rPr lang="ja-JP" altLang="en-US" sz="2000" dirty="0">
                <a:solidFill>
                  <a:srgbClr val="FF0000"/>
                </a:solidFill>
                <a:latin typeface="HG創英角ﾎﾟｯﾌﾟ体" panose="040B0A09000000000000" pitchFamily="49" charset="-128"/>
                <a:ea typeface="HG創英角ﾎﾟｯﾌﾟ体" panose="040B0A09000000000000" pitchFamily="49" charset="-128"/>
                <a:cs typeface="DFPKanTeiRyu-XB" charset="-128"/>
              </a:rPr>
              <a:t>６Ｗ</a:t>
            </a:r>
            <a:endParaRPr sz="2000" dirty="0">
              <a:solidFill>
                <a:srgbClr val="FF0000"/>
              </a:solidFill>
              <a:latin typeface="HG創英角ﾎﾟｯﾌﾟ体" panose="040B0A09000000000000" pitchFamily="49" charset="-128"/>
              <a:ea typeface="HG創英角ﾎﾟｯﾌﾟ体" panose="040B0A09000000000000" pitchFamily="49" charset="-128"/>
              <a:cs typeface="DFPKanTeiRyu-XB" charset="-128"/>
            </a:endParaRPr>
          </a:p>
        </p:txBody>
      </p:sp>
      <p:graphicFrame>
        <p:nvGraphicFramePr>
          <p:cNvPr id="31" name="コンテンツ プレースホルダー 3"/>
          <p:cNvGraphicFramePr>
            <a:graphicFrameLocks/>
          </p:cNvGraphicFramePr>
          <p:nvPr>
            <p:extLst>
              <p:ext uri="{D42A27DB-BD31-4B8C-83A1-F6EECF244321}">
                <p14:modId xmlns:p14="http://schemas.microsoft.com/office/powerpoint/2010/main" val="3402694230"/>
              </p:ext>
            </p:extLst>
          </p:nvPr>
        </p:nvGraphicFramePr>
        <p:xfrm>
          <a:off x="4721484" y="1778608"/>
          <a:ext cx="3606087" cy="3533622"/>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直線コネクタ 2"/>
          <p:cNvCxnSpPr/>
          <p:nvPr/>
        </p:nvCxnSpPr>
        <p:spPr>
          <a:xfrm>
            <a:off x="5498079" y="5300679"/>
            <a:ext cx="1293591" cy="0"/>
          </a:xfrm>
          <a:prstGeom prst="line">
            <a:avLst/>
          </a:prstGeom>
          <a:ln w="38100">
            <a:solidFill>
              <a:srgbClr val="828282"/>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6910401" y="5300679"/>
            <a:ext cx="684000" cy="0"/>
          </a:xfrm>
          <a:prstGeom prst="line">
            <a:avLst/>
          </a:prstGeom>
          <a:ln w="38100">
            <a:solidFill>
              <a:srgbClr val="828282"/>
            </a:solidFill>
          </a:ln>
        </p:spPr>
        <p:style>
          <a:lnRef idx="1">
            <a:schemeClr val="accent1"/>
          </a:lnRef>
          <a:fillRef idx="0">
            <a:schemeClr val="accent1"/>
          </a:fillRef>
          <a:effectRef idx="0">
            <a:schemeClr val="accent1"/>
          </a:effectRef>
          <a:fontRef idx="minor">
            <a:schemeClr val="tx1"/>
          </a:fontRef>
        </p:style>
      </p:cxnSp>
      <p:sp>
        <p:nvSpPr>
          <p:cNvPr id="32" name="object 3"/>
          <p:cNvSpPr txBox="1"/>
          <p:nvPr/>
        </p:nvSpPr>
        <p:spPr>
          <a:xfrm>
            <a:off x="5831171" y="1866077"/>
            <a:ext cx="1159591" cy="402291"/>
          </a:xfrm>
          <a:prstGeom prst="rect">
            <a:avLst/>
          </a:prstGeom>
        </p:spPr>
        <p:txBody>
          <a:bodyPr vert="horz" wrap="none" lIns="90000" tIns="46800" rIns="90000" bIns="46800" rtlCol="0">
            <a:spAutoFit/>
          </a:bodyPr>
          <a:lstStyle/>
          <a:p>
            <a:pPr marL="12700" algn="ctr">
              <a:lnSpc>
                <a:spcPct val="100000"/>
              </a:lnSpc>
            </a:pPr>
            <a:r>
              <a:rPr lang="en-US" altLang="ja-JP" sz="2000" b="1" spc="-5" dirty="0">
                <a:solidFill>
                  <a:srgbClr val="DC0032"/>
                </a:solidFill>
                <a:latin typeface="Verdana" panose="020B0604030504040204" pitchFamily="34" charset="0"/>
                <a:ea typeface="Verdana" panose="020B0604030504040204" pitchFamily="34" charset="0"/>
                <a:cs typeface="Verdana" panose="020B0604030504040204" pitchFamily="34" charset="0"/>
              </a:rPr>
              <a:t>99.4%</a:t>
            </a:r>
            <a:endParaRPr sz="2000" b="1" dirty="0">
              <a:solidFill>
                <a:srgbClr val="DC0032"/>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object 3"/>
          <p:cNvSpPr txBox="1"/>
          <p:nvPr/>
        </p:nvSpPr>
        <p:spPr>
          <a:xfrm>
            <a:off x="5498079" y="4427819"/>
            <a:ext cx="666186" cy="402291"/>
          </a:xfrm>
          <a:prstGeom prst="rect">
            <a:avLst/>
          </a:prstGeom>
        </p:spPr>
        <p:txBody>
          <a:bodyPr vert="horz" wrap="none" lIns="90000" tIns="46800" rIns="90000" bIns="46800" rtlCol="0">
            <a:spAutoFit/>
          </a:bodyPr>
          <a:lstStyle/>
          <a:p>
            <a:pPr marL="12700" algn="ctr">
              <a:lnSpc>
                <a:spcPct val="100000"/>
              </a:lnSpc>
            </a:pPr>
            <a:r>
              <a:rPr lang="en-US" altLang="ja-JP" sz="2000" b="1" spc="-5" dirty="0">
                <a:solidFill>
                  <a:srgbClr val="DC0032"/>
                </a:solidFill>
                <a:latin typeface="Verdana" panose="020B0604030504040204" pitchFamily="34" charset="0"/>
                <a:ea typeface="Verdana" panose="020B0604030504040204" pitchFamily="34" charset="0"/>
                <a:cs typeface="Verdana" panose="020B0604030504040204" pitchFamily="34" charset="0"/>
              </a:rPr>
              <a:t>6W</a:t>
            </a:r>
            <a:endParaRPr sz="2000" b="1" dirty="0">
              <a:solidFill>
                <a:srgbClr val="DC0032"/>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object 3"/>
          <p:cNvSpPr txBox="1"/>
          <p:nvPr/>
        </p:nvSpPr>
        <p:spPr>
          <a:xfrm>
            <a:off x="5888565" y="5337567"/>
            <a:ext cx="512618" cy="248402"/>
          </a:xfrm>
          <a:prstGeom prst="rect">
            <a:avLst/>
          </a:prstGeom>
        </p:spPr>
        <p:txBody>
          <a:bodyPr vert="horz" wrap="none" lIns="90000" tIns="46800" rIns="90000" bIns="46800" rtlCol="0">
            <a:spAutoFit/>
          </a:bodyPr>
          <a:lstStyle/>
          <a:p>
            <a:pPr marL="12700" algn="ctr">
              <a:lnSpc>
                <a:spcPct val="100000"/>
              </a:lnSpc>
            </a:pPr>
            <a:r>
              <a:rPr lang="en-US" altLang="ja-JP" sz="1000" dirty="0">
                <a:solidFill>
                  <a:srgbClr val="828282"/>
                </a:solidFill>
                <a:latin typeface="Verdana" panose="020B0604030504040204" pitchFamily="34" charset="0"/>
                <a:ea typeface="Verdana" panose="020B0604030504040204" pitchFamily="34" charset="0"/>
                <a:cs typeface="Verdana" panose="020B0604030504040204" pitchFamily="34" charset="0"/>
              </a:rPr>
              <a:t>2INV</a:t>
            </a:r>
            <a:endParaRPr sz="1000" dirty="0">
              <a:solidFill>
                <a:srgbClr val="828282"/>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object 3"/>
          <p:cNvSpPr txBox="1"/>
          <p:nvPr/>
        </p:nvSpPr>
        <p:spPr>
          <a:xfrm>
            <a:off x="6812484" y="5323713"/>
            <a:ext cx="908880" cy="402291"/>
          </a:xfrm>
          <a:prstGeom prst="rect">
            <a:avLst/>
          </a:prstGeom>
        </p:spPr>
        <p:txBody>
          <a:bodyPr vert="horz" wrap="none" lIns="90000" tIns="46800" rIns="90000" bIns="46800" rtlCol="0">
            <a:spAutoFit/>
          </a:bodyPr>
          <a:lstStyle/>
          <a:p>
            <a:pPr marL="12700" algn="ctr">
              <a:lnSpc>
                <a:spcPct val="100000"/>
              </a:lnSpc>
            </a:pPr>
            <a:r>
              <a:rPr lang="en-US" altLang="ja-JP" sz="1000" dirty="0">
                <a:solidFill>
                  <a:srgbClr val="828282"/>
                </a:solidFill>
                <a:latin typeface="Verdana" panose="020B0604030504040204" pitchFamily="34" charset="0"/>
                <a:ea typeface="Verdana" panose="020B0604030504040204" pitchFamily="34" charset="0"/>
                <a:cs typeface="Verdana" panose="020B0604030504040204" pitchFamily="34" charset="0"/>
              </a:rPr>
              <a:t>L pressure </a:t>
            </a:r>
            <a:br>
              <a:rPr lang="en-US" altLang="ja-JP" sz="1000" dirty="0">
                <a:solidFill>
                  <a:srgbClr val="828282"/>
                </a:solidFill>
                <a:latin typeface="Verdana" panose="020B0604030504040204" pitchFamily="34" charset="0"/>
                <a:ea typeface="Verdana" panose="020B0604030504040204" pitchFamily="34" charset="0"/>
                <a:cs typeface="Verdana" panose="020B0604030504040204" pitchFamily="34" charset="0"/>
              </a:rPr>
            </a:br>
            <a:r>
              <a:rPr lang="en-US" altLang="ja-JP" sz="1000" dirty="0">
                <a:solidFill>
                  <a:srgbClr val="828282"/>
                </a:solidFill>
                <a:latin typeface="Verdana" panose="020B0604030504040204" pitchFamily="34" charset="0"/>
                <a:ea typeface="Verdana" panose="020B0604030504040204" pitchFamily="34" charset="0"/>
                <a:cs typeface="Verdana" panose="020B0604030504040204" pitchFamily="34" charset="0"/>
              </a:rPr>
              <a:t>rising</a:t>
            </a:r>
            <a:endParaRPr sz="1000" dirty="0">
              <a:solidFill>
                <a:srgbClr val="828282"/>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rIns="1440000" anchor="t" anchorCtr="0"/>
          <a:lstStyle/>
          <a:p>
            <a:r>
              <a:rPr lang="en-US" altLang="ja-JP" dirty="0">
                <a:solidFill>
                  <a:srgbClr val="010000"/>
                </a:solidFill>
                <a:latin typeface="Verdana" charset="0"/>
                <a:ea typeface="Verdana" charset="0"/>
                <a:cs typeface="Verdana" charset="0"/>
              </a:rPr>
              <a:t>1-0</a:t>
            </a:r>
            <a:r>
              <a:rPr lang="ja-JP" altLang="en-US" dirty="0">
                <a:solidFill>
                  <a:srgbClr val="010000"/>
                </a:solidFill>
                <a:latin typeface="Verdana" charset="0"/>
                <a:ea typeface="Verdana" charset="0"/>
                <a:cs typeface="Verdana" charset="0"/>
              </a:rPr>
              <a:t> </a:t>
            </a:r>
            <a:r>
              <a:rPr lang="en-US" altLang="ja-JP" dirty="0">
                <a:solidFill>
                  <a:srgbClr val="010000"/>
                </a:solidFill>
                <a:latin typeface="Verdana" charset="0"/>
                <a:ea typeface="Verdana" charset="0"/>
                <a:cs typeface="Verdana" charset="0"/>
              </a:rPr>
              <a:t>New slide templates</a:t>
            </a:r>
            <a:endParaRPr kumimoji="1" lang="ja-JP" altLang="en-US" dirty="0">
              <a:latin typeface="Verdana" charset="0"/>
              <a:ea typeface="Verdana" charset="0"/>
              <a:cs typeface="Verdana" charset="0"/>
            </a:endParaRPr>
          </a:p>
        </p:txBody>
      </p:sp>
      <p:sp>
        <p:nvSpPr>
          <p:cNvPr id="2" name="スライド番号プレースホルダー 1"/>
          <p:cNvSpPr>
            <a:spLocks noGrp="1"/>
          </p:cNvSpPr>
          <p:nvPr>
            <p:ph type="sldNum" sz="quarter" idx="10"/>
          </p:nvPr>
        </p:nvSpPr>
        <p:spPr/>
        <p:txBody>
          <a:bodyPr/>
          <a:lstStyle/>
          <a:p>
            <a:r>
              <a:rPr lang="en-US" altLang="ja-JP" dirty="0">
                <a:latin typeface="Verdana" charset="0"/>
                <a:ea typeface="Verdana" charset="0"/>
                <a:cs typeface="Verdana" charset="0"/>
              </a:rPr>
              <a:t>4</a:t>
            </a:r>
            <a:endParaRPr lang="ja-JP" altLang="en-US" dirty="0">
              <a:latin typeface="Verdana" charset="0"/>
              <a:ea typeface="Verdana" charset="0"/>
              <a:cs typeface="Verdana" charset="0"/>
            </a:endParaRPr>
          </a:p>
        </p:txBody>
      </p:sp>
      <p:sp>
        <p:nvSpPr>
          <p:cNvPr id="5" name="テキスト プレースホルダー 11">
            <a:extLst>
              <a:ext uri="{FF2B5EF4-FFF2-40B4-BE49-F238E27FC236}">
                <a16:creationId xmlns:a16="http://schemas.microsoft.com/office/drawing/2014/main" xmlns="" id="{C9F70E4F-1B34-460E-B44B-67B6A0FDFBDF}"/>
              </a:ext>
            </a:extLst>
          </p:cNvPr>
          <p:cNvSpPr txBox="1">
            <a:spLocks/>
          </p:cNvSpPr>
          <p:nvPr/>
        </p:nvSpPr>
        <p:spPr>
          <a:xfrm>
            <a:off x="702802" y="848175"/>
            <a:ext cx="7730906" cy="4429034"/>
          </a:xfrm>
          <a:prstGeom prst="rect">
            <a:avLst/>
          </a:prstGeom>
          <a:noFill/>
        </p:spPr>
        <p:txBody>
          <a:bodyPr wrap="square" lIns="90000" tIns="46800" rIns="90000" bIns="46800" rtlCol="0">
            <a:spAutoFit/>
          </a:bodyPr>
          <a:lstStyle>
            <a:lvl1pPr marL="0" eaLnBrk="1" hangingPunct="1">
              <a:spcAft>
                <a:spcPts val="600"/>
              </a:spcAft>
              <a:defRPr kumimoji="1" sz="2000" b="0" i="0" baseline="0">
                <a:solidFill>
                  <a:srgbClr val="221815"/>
                </a:solidFill>
                <a:latin typeface="Meiryo UI" panose="020B0604030504040204" pitchFamily="50" charset="-128"/>
                <a:ea typeface="+mn-ea"/>
                <a:cs typeface="Meiryo UI"/>
              </a:defRPr>
            </a:lvl1pPr>
            <a:lvl2pPr marL="457200" eaLnBrk="1" hangingPunct="1">
              <a:spcAft>
                <a:spcPts val="600"/>
              </a:spcAft>
              <a:defRPr kumimoji="1" sz="2000" baseline="0">
                <a:latin typeface="Meiryo UI" panose="020B0604030504040204" pitchFamily="50" charset="-128"/>
                <a:ea typeface="+mn-ea"/>
                <a:cs typeface="+mn-cs"/>
              </a:defRPr>
            </a:lvl2pPr>
            <a:lvl3pPr marL="914400" eaLnBrk="1" hangingPunct="1">
              <a:spcAft>
                <a:spcPts val="600"/>
              </a:spcAft>
              <a:defRPr kumimoji="1" sz="2000" baseline="0">
                <a:latin typeface="Meiryo UI" panose="020B0604030504040204" pitchFamily="50" charset="-128"/>
                <a:ea typeface="+mn-ea"/>
                <a:cs typeface="+mn-cs"/>
              </a:defRPr>
            </a:lvl3pPr>
            <a:lvl4pPr marL="1371600" eaLnBrk="1" hangingPunct="1">
              <a:spcAft>
                <a:spcPts val="600"/>
              </a:spcAft>
              <a:defRPr kumimoji="1" sz="1600" baseline="0">
                <a:latin typeface="Meiryo UI" panose="020B0604030504040204" pitchFamily="50" charset="-128"/>
                <a:ea typeface="+mn-ea"/>
                <a:cs typeface="+mn-cs"/>
              </a:defRPr>
            </a:lvl4pPr>
            <a:lvl5pPr marL="1828800" eaLnBrk="1" hangingPunct="1">
              <a:spcAft>
                <a:spcPts val="600"/>
              </a:spcAft>
              <a:defRPr kumimoji="1" sz="1600" baseline="0">
                <a:latin typeface="Meiryo UI" panose="020B0604030504040204" pitchFamily="50" charset="-128"/>
                <a:ea typeface="+mn-ea"/>
                <a:cs typeface="+mn-cs"/>
              </a:defRPr>
            </a:lvl5pPr>
            <a:lvl6pPr marL="2286000" eaLnBrk="1" hangingPunct="1">
              <a:defRPr kumimoji="1">
                <a:latin typeface="+mn-lt"/>
                <a:ea typeface="+mn-ea"/>
                <a:cs typeface="+mn-cs"/>
              </a:defRPr>
            </a:lvl6pPr>
            <a:lvl7pPr marL="2743200" eaLnBrk="1" hangingPunct="1">
              <a:defRPr kumimoji="1">
                <a:latin typeface="+mn-lt"/>
                <a:ea typeface="+mn-ea"/>
                <a:cs typeface="+mn-cs"/>
              </a:defRPr>
            </a:lvl7pPr>
            <a:lvl8pPr marL="3200400" eaLnBrk="1" hangingPunct="1">
              <a:defRPr kumimoji="1">
                <a:latin typeface="+mn-lt"/>
                <a:ea typeface="+mn-ea"/>
                <a:cs typeface="+mn-cs"/>
              </a:defRPr>
            </a:lvl8pPr>
            <a:lvl9pPr marL="3657600" eaLnBrk="1" hangingPunct="1">
              <a:defRPr kumimoji="1">
                <a:latin typeface="+mn-lt"/>
                <a:ea typeface="+mn-ea"/>
                <a:cs typeface="+mn-cs"/>
              </a:defRPr>
            </a:lvl9pPr>
          </a:lstStyle>
          <a:p>
            <a:pPr>
              <a:lnSpc>
                <a:spcPts val="3200"/>
              </a:lnSpc>
            </a:pPr>
            <a:r>
              <a:rPr lang="en-US" altLang="ja-JP" kern="0" dirty="0">
                <a:latin typeface="Verdana" charset="0"/>
                <a:ea typeface="Verdana" charset="0"/>
                <a:cs typeface="Verdana" charset="0"/>
              </a:rPr>
              <a:t>We have revised the </a:t>
            </a:r>
            <a:r>
              <a:rPr lang="en-US" altLang="ja-JP" kern="0" dirty="0" smtClean="0">
                <a:latin typeface="Verdana" charset="0"/>
                <a:ea typeface="Verdana" charset="0"/>
                <a:cs typeface="Verdana" charset="0"/>
              </a:rPr>
              <a:t>DENSO </a:t>
            </a:r>
            <a:r>
              <a:rPr lang="en-US" altLang="ja-JP" kern="0" dirty="0">
                <a:latin typeface="Verdana" charset="0"/>
                <a:ea typeface="Verdana" charset="0"/>
                <a:cs typeface="Verdana" charset="0"/>
              </a:rPr>
              <a:t>corporate identity design system (hereinafter called CIS) to send out the Denso brand toward the world with consistency along with establishing the tag line “Crafting the Core”.</a:t>
            </a:r>
            <a:endParaRPr lang="ja-JP" altLang="ja-JP" kern="0" dirty="0">
              <a:latin typeface="Verdana" charset="0"/>
              <a:ea typeface="Verdana" charset="0"/>
              <a:cs typeface="Verdana" charset="0"/>
            </a:endParaRPr>
          </a:p>
          <a:p>
            <a:pPr>
              <a:lnSpc>
                <a:spcPts val="3200"/>
              </a:lnSpc>
            </a:pPr>
            <a:r>
              <a:rPr lang="en-US" altLang="ja-JP" kern="0" dirty="0">
                <a:latin typeface="Verdana" charset="0"/>
                <a:ea typeface="Verdana" charset="0"/>
                <a:cs typeface="Verdana" charset="0"/>
              </a:rPr>
              <a:t> </a:t>
            </a:r>
            <a:endParaRPr lang="ja-JP" altLang="ja-JP" kern="0" dirty="0">
              <a:latin typeface="Verdana" charset="0"/>
              <a:ea typeface="Verdana" charset="0"/>
              <a:cs typeface="Verdana" charset="0"/>
            </a:endParaRPr>
          </a:p>
          <a:p>
            <a:pPr>
              <a:lnSpc>
                <a:spcPts val="3200"/>
              </a:lnSpc>
            </a:pPr>
            <a:r>
              <a:rPr lang="en-US" altLang="ja-JP" kern="0" dirty="0">
                <a:latin typeface="Verdana" charset="0"/>
                <a:ea typeface="Verdana" charset="0"/>
                <a:cs typeface="Verdana" charset="0"/>
              </a:rPr>
              <a:t>Basing on this CIS, we have drawn up the new presentation slide design system so that we can express the Denso brand independently with a feeling of unity.</a:t>
            </a:r>
            <a:br>
              <a:rPr lang="en-US" altLang="ja-JP" kern="0" dirty="0">
                <a:latin typeface="Verdana" charset="0"/>
                <a:ea typeface="Verdana" charset="0"/>
                <a:cs typeface="Verdana" charset="0"/>
              </a:rPr>
            </a:br>
            <a:r>
              <a:rPr lang="en-US" altLang="ja-JP" kern="0" dirty="0">
                <a:latin typeface="Verdana" charset="0"/>
                <a:ea typeface="Verdana" charset="0"/>
                <a:cs typeface="Verdana" charset="0"/>
              </a:rPr>
              <a:t>Create appropriate slides according to the system that defines the slide design and specifications.</a:t>
            </a:r>
            <a:endParaRPr lang="ja-JP" altLang="ja-JP" kern="0" dirty="0">
              <a:latin typeface="Verdana" charset="0"/>
              <a:ea typeface="Verdana" charset="0"/>
              <a:cs typeface="Verdana"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rIns="1440000" anchor="t" anchorCtr="0"/>
          <a:lstStyle/>
          <a:p>
            <a:r>
              <a:rPr lang="en-US" altLang="ja-JP" dirty="0">
                <a:solidFill>
                  <a:srgbClr val="010000"/>
                </a:solidFill>
              </a:rPr>
              <a:t>3-5</a:t>
            </a:r>
            <a:r>
              <a:rPr lang="ja-JP" altLang="en-US" dirty="0">
                <a:solidFill>
                  <a:srgbClr val="010000"/>
                </a:solidFill>
              </a:rPr>
              <a:t> </a:t>
            </a:r>
            <a:r>
              <a:rPr lang="en-US" altLang="ja-JP" dirty="0">
                <a:solidFill>
                  <a:srgbClr val="010000"/>
                </a:solidFill>
              </a:rPr>
              <a:t>Before-and-after of a chart: </a:t>
            </a:r>
            <a:br>
              <a:rPr lang="en-US" altLang="ja-JP" dirty="0">
                <a:solidFill>
                  <a:srgbClr val="010000"/>
                </a:solidFill>
              </a:rPr>
            </a:br>
            <a:r>
              <a:rPr lang="en-US" altLang="ja-JP" dirty="0">
                <a:solidFill>
                  <a:srgbClr val="010000"/>
                </a:solidFill>
              </a:rPr>
              <a:t>      Area chart</a:t>
            </a:r>
            <a:endParaRPr kumimoji="1" lang="ja-JP" altLang="en-US" dirty="0"/>
          </a:p>
        </p:txBody>
      </p:sp>
      <p:sp>
        <p:nvSpPr>
          <p:cNvPr id="7" name="スライド番号プレースホルダー 6"/>
          <p:cNvSpPr>
            <a:spLocks noGrp="1"/>
          </p:cNvSpPr>
          <p:nvPr>
            <p:ph type="sldNum" sz="quarter" idx="10"/>
          </p:nvPr>
        </p:nvSpPr>
        <p:spPr/>
        <p:txBody>
          <a:bodyPr/>
          <a:lstStyle/>
          <a:p>
            <a:r>
              <a:rPr lang="en-US" altLang="ja-JP" dirty="0">
                <a:ea typeface="Verdana" panose="020B0604030504040204" pitchFamily="34" charset="0"/>
              </a:rPr>
              <a:t>40 </a:t>
            </a:r>
            <a:endParaRPr lang="ja-JP" altLang="en-US" dirty="0"/>
          </a:p>
        </p:txBody>
      </p:sp>
      <p:sp>
        <p:nvSpPr>
          <p:cNvPr id="19" name="object 4"/>
          <p:cNvSpPr/>
          <p:nvPr/>
        </p:nvSpPr>
        <p:spPr>
          <a:xfrm>
            <a:off x="4222222" y="3273425"/>
            <a:ext cx="405765" cy="317500"/>
          </a:xfrm>
          <a:custGeom>
            <a:avLst/>
            <a:gdLst/>
            <a:ahLst/>
            <a:cxnLst/>
            <a:rect l="l" t="t" r="r" b="b"/>
            <a:pathLst>
              <a:path w="405764" h="317500">
                <a:moveTo>
                  <a:pt x="258356" y="0"/>
                </a:moveTo>
                <a:lnTo>
                  <a:pt x="170700" y="0"/>
                </a:lnTo>
                <a:lnTo>
                  <a:pt x="289293" y="125793"/>
                </a:lnTo>
                <a:lnTo>
                  <a:pt x="0" y="125793"/>
                </a:lnTo>
                <a:lnTo>
                  <a:pt x="0" y="191147"/>
                </a:lnTo>
                <a:lnTo>
                  <a:pt x="289293" y="191147"/>
                </a:lnTo>
                <a:lnTo>
                  <a:pt x="170700" y="316941"/>
                </a:lnTo>
                <a:lnTo>
                  <a:pt x="258356" y="316941"/>
                </a:lnTo>
                <a:lnTo>
                  <a:pt x="405599" y="158470"/>
                </a:lnTo>
                <a:lnTo>
                  <a:pt x="258356" y="0"/>
                </a:lnTo>
                <a:close/>
              </a:path>
            </a:pathLst>
          </a:custGeom>
          <a:solidFill>
            <a:srgbClr val="DC0032"/>
          </a:solidFill>
        </p:spPr>
        <p:txBody>
          <a:bodyPr wrap="square" lIns="0" tIns="0" rIns="0" bIns="0" rtlCol="0"/>
          <a:lstStyle/>
          <a:p>
            <a:endParaRPr dirty="0">
              <a:latin typeface="Meiryo UI" panose="020B0604030504040204" pitchFamily="50" charset="-128"/>
            </a:endParaRPr>
          </a:p>
        </p:txBody>
      </p:sp>
      <p:sp>
        <p:nvSpPr>
          <p:cNvPr id="20" name="object 3"/>
          <p:cNvSpPr txBox="1"/>
          <p:nvPr/>
        </p:nvSpPr>
        <p:spPr>
          <a:xfrm>
            <a:off x="1365969" y="1151891"/>
            <a:ext cx="2541250"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Conventional chart design</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24" name="object 3"/>
          <p:cNvSpPr txBox="1"/>
          <p:nvPr/>
        </p:nvSpPr>
        <p:spPr>
          <a:xfrm>
            <a:off x="5638654" y="1151891"/>
            <a:ext cx="1759113"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New chart design</a:t>
            </a:r>
            <a:endParaRPr sz="1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1" name="グラフ 10"/>
          <p:cNvGraphicFramePr/>
          <p:nvPr>
            <p:extLst/>
          </p:nvPr>
        </p:nvGraphicFramePr>
        <p:xfrm>
          <a:off x="4593173" y="1962330"/>
          <a:ext cx="4144427" cy="29396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コンテンツ プレースホルダー 7"/>
          <p:cNvGraphicFramePr>
            <a:graphicFrameLocks/>
          </p:cNvGraphicFramePr>
          <p:nvPr>
            <p:extLst/>
          </p:nvPr>
        </p:nvGraphicFramePr>
        <p:xfrm>
          <a:off x="750451" y="1998315"/>
          <a:ext cx="3679934" cy="2867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42593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3024" y="3814280"/>
            <a:ext cx="2250000" cy="1971104"/>
          </a:xfrm>
          <a:prstGeom prst="rect">
            <a:avLst/>
          </a:prstGeom>
        </p:spPr>
      </p:pic>
      <p:sp>
        <p:nvSpPr>
          <p:cNvPr id="3" name="タイトル 2"/>
          <p:cNvSpPr>
            <a:spLocks noGrp="1"/>
          </p:cNvSpPr>
          <p:nvPr>
            <p:ph type="title"/>
          </p:nvPr>
        </p:nvSpPr>
        <p:spPr/>
        <p:txBody>
          <a:bodyPr rIns="1440000" anchor="t" anchorCtr="0"/>
          <a:lstStyle/>
          <a:p>
            <a:r>
              <a:rPr lang="en-US" altLang="ja-JP" dirty="0">
                <a:solidFill>
                  <a:srgbClr val="010000"/>
                </a:solidFill>
              </a:rPr>
              <a:t>3-5</a:t>
            </a:r>
            <a:r>
              <a:rPr lang="ja-JP" altLang="en-US" dirty="0">
                <a:solidFill>
                  <a:srgbClr val="010000"/>
                </a:solidFill>
              </a:rPr>
              <a:t> </a:t>
            </a:r>
            <a:r>
              <a:rPr lang="en-US" altLang="ja-JP" dirty="0">
                <a:solidFill>
                  <a:srgbClr val="010000"/>
                </a:solidFill>
              </a:rPr>
              <a:t>Before-and-after of a chart: </a:t>
            </a:r>
            <a:br>
              <a:rPr lang="en-US" altLang="ja-JP" dirty="0">
                <a:solidFill>
                  <a:srgbClr val="010000"/>
                </a:solidFill>
              </a:rPr>
            </a:br>
            <a:r>
              <a:rPr lang="en-US" altLang="ja-JP" dirty="0">
                <a:solidFill>
                  <a:srgbClr val="010000"/>
                </a:solidFill>
              </a:rPr>
              <a:t>      Area chart</a:t>
            </a:r>
            <a:endParaRPr kumimoji="1" lang="ja-JP" altLang="en-US" dirty="0"/>
          </a:p>
        </p:txBody>
      </p:sp>
      <p:sp>
        <p:nvSpPr>
          <p:cNvPr id="7" name="スライド番号プレースホルダー 6"/>
          <p:cNvSpPr>
            <a:spLocks noGrp="1"/>
          </p:cNvSpPr>
          <p:nvPr>
            <p:ph type="sldNum" sz="quarter" idx="10"/>
          </p:nvPr>
        </p:nvSpPr>
        <p:spPr/>
        <p:txBody>
          <a:bodyPr/>
          <a:lstStyle/>
          <a:p>
            <a:r>
              <a:rPr lang="en-US" altLang="ja-JP" dirty="0">
                <a:ea typeface="Verdana" panose="020B0604030504040204" pitchFamily="34" charset="0"/>
              </a:rPr>
              <a:t>41 </a:t>
            </a:r>
            <a:endParaRPr lang="ja-JP" altLang="en-US" dirty="0"/>
          </a:p>
        </p:txBody>
      </p:sp>
      <p:sp>
        <p:nvSpPr>
          <p:cNvPr id="20" name="object 3"/>
          <p:cNvSpPr txBox="1"/>
          <p:nvPr/>
        </p:nvSpPr>
        <p:spPr>
          <a:xfrm>
            <a:off x="1365969" y="1151891"/>
            <a:ext cx="2541250"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Conventional chart design</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24" name="object 3"/>
          <p:cNvSpPr txBox="1"/>
          <p:nvPr/>
        </p:nvSpPr>
        <p:spPr>
          <a:xfrm>
            <a:off x="5518909" y="1151891"/>
            <a:ext cx="1759113"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New chart design</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17" name="object 4"/>
          <p:cNvSpPr/>
          <p:nvPr/>
        </p:nvSpPr>
        <p:spPr>
          <a:xfrm>
            <a:off x="4238486" y="2365919"/>
            <a:ext cx="405765" cy="317500"/>
          </a:xfrm>
          <a:custGeom>
            <a:avLst/>
            <a:gdLst/>
            <a:ahLst/>
            <a:cxnLst/>
            <a:rect l="l" t="t" r="r" b="b"/>
            <a:pathLst>
              <a:path w="405764" h="317500">
                <a:moveTo>
                  <a:pt x="258356" y="0"/>
                </a:moveTo>
                <a:lnTo>
                  <a:pt x="170700" y="0"/>
                </a:lnTo>
                <a:lnTo>
                  <a:pt x="289293" y="125793"/>
                </a:lnTo>
                <a:lnTo>
                  <a:pt x="0" y="125793"/>
                </a:lnTo>
                <a:lnTo>
                  <a:pt x="0" y="191147"/>
                </a:lnTo>
                <a:lnTo>
                  <a:pt x="289293" y="191147"/>
                </a:lnTo>
                <a:lnTo>
                  <a:pt x="170700" y="316941"/>
                </a:lnTo>
                <a:lnTo>
                  <a:pt x="258356" y="316941"/>
                </a:lnTo>
                <a:lnTo>
                  <a:pt x="405599" y="158470"/>
                </a:lnTo>
                <a:lnTo>
                  <a:pt x="258356" y="0"/>
                </a:lnTo>
                <a:close/>
              </a:path>
            </a:pathLst>
          </a:custGeom>
          <a:solidFill>
            <a:srgbClr val="DC0032"/>
          </a:solidFill>
        </p:spPr>
        <p:txBody>
          <a:bodyPr wrap="square" lIns="0" tIns="0" rIns="0" bIns="0" rtlCol="0"/>
          <a:lstStyle/>
          <a:p>
            <a:endParaRPr dirty="0">
              <a:latin typeface="Meiryo UI" panose="020B0604030504040204" pitchFamily="50" charset="-128"/>
            </a:endParaRPr>
          </a:p>
        </p:txBody>
      </p:sp>
      <p:graphicFrame>
        <p:nvGraphicFramePr>
          <p:cNvPr id="57" name="グラフ 56"/>
          <p:cNvGraphicFramePr/>
          <p:nvPr>
            <p:extLst>
              <p:ext uri="{D42A27DB-BD31-4B8C-83A1-F6EECF244321}">
                <p14:modId xmlns:p14="http://schemas.microsoft.com/office/powerpoint/2010/main" val="4276810608"/>
              </p:ext>
            </p:extLst>
          </p:nvPr>
        </p:nvGraphicFramePr>
        <p:xfrm>
          <a:off x="4667173" y="1603718"/>
          <a:ext cx="3146220" cy="2097478"/>
        </p:xfrm>
        <a:graphic>
          <a:graphicData uri="http://schemas.openxmlformats.org/drawingml/2006/chart">
            <c:chart xmlns:c="http://schemas.openxmlformats.org/drawingml/2006/chart" xmlns:r="http://schemas.openxmlformats.org/officeDocument/2006/relationships" r:id="rId4"/>
          </a:graphicData>
        </a:graphic>
      </p:graphicFrame>
      <p:cxnSp>
        <p:nvCxnSpPr>
          <p:cNvPr id="58" name="直線コネクタ 57"/>
          <p:cNvCxnSpPr/>
          <p:nvPr/>
        </p:nvCxnSpPr>
        <p:spPr>
          <a:xfrm>
            <a:off x="5347456" y="1681732"/>
            <a:ext cx="0" cy="1604933"/>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6092072" y="1678296"/>
            <a:ext cx="0" cy="1604933"/>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sp>
        <p:nvSpPr>
          <p:cNvPr id="61" name="フリーフォーム 60"/>
          <p:cNvSpPr/>
          <p:nvPr/>
        </p:nvSpPr>
        <p:spPr>
          <a:xfrm>
            <a:off x="6093690" y="2005759"/>
            <a:ext cx="1488516" cy="947714"/>
          </a:xfrm>
          <a:custGeom>
            <a:avLst/>
            <a:gdLst>
              <a:gd name="connsiteX0" fmla="*/ 0 w 1800225"/>
              <a:gd name="connsiteY0" fmla="*/ 0 h 1146175"/>
              <a:gd name="connsiteX1" fmla="*/ 0 w 1800225"/>
              <a:gd name="connsiteY1" fmla="*/ 1146175 h 1146175"/>
              <a:gd name="connsiteX2" fmla="*/ 1800225 w 1800225"/>
              <a:gd name="connsiteY2" fmla="*/ 542925 h 1146175"/>
              <a:gd name="connsiteX3" fmla="*/ 1800225 w 1800225"/>
              <a:gd name="connsiteY3" fmla="*/ 3175 h 1146175"/>
              <a:gd name="connsiteX4" fmla="*/ 0 w 1800225"/>
              <a:gd name="connsiteY4" fmla="*/ 0 h 114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225" h="1146175">
                <a:moveTo>
                  <a:pt x="0" y="0"/>
                </a:moveTo>
                <a:lnTo>
                  <a:pt x="0" y="1146175"/>
                </a:lnTo>
                <a:lnTo>
                  <a:pt x="1800225" y="542925"/>
                </a:lnTo>
                <a:lnTo>
                  <a:pt x="1800225" y="3175"/>
                </a:lnTo>
                <a:lnTo>
                  <a:pt x="0" y="0"/>
                </a:lnTo>
                <a:close/>
              </a:path>
            </a:pathLst>
          </a:custGeom>
          <a:solidFill>
            <a:srgbClr val="DC003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Verdana" panose="020B0604030504040204" pitchFamily="34" charset="0"/>
              <a:cs typeface="Verdana" panose="020B0604030504040204" pitchFamily="34" charset="0"/>
            </a:endParaRPr>
          </a:p>
        </p:txBody>
      </p:sp>
      <p:sp>
        <p:nvSpPr>
          <p:cNvPr id="60" name="正方形/長方形 59"/>
          <p:cNvSpPr/>
          <p:nvPr/>
        </p:nvSpPr>
        <p:spPr>
          <a:xfrm>
            <a:off x="6344233" y="2005443"/>
            <a:ext cx="244113" cy="637405"/>
          </a:xfrm>
          <a:prstGeom prst="rect">
            <a:avLst/>
          </a:prstGeom>
          <a:solidFill>
            <a:srgbClr val="DC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Verdana" panose="020B0604030504040204" pitchFamily="34" charset="0"/>
              <a:ea typeface="Meiryo UI" charset="-128"/>
              <a:cs typeface="Verdana" panose="020B0604030504040204" pitchFamily="34" charset="0"/>
            </a:endParaRPr>
          </a:p>
        </p:txBody>
      </p:sp>
      <p:sp>
        <p:nvSpPr>
          <p:cNvPr id="62" name="テキスト ボックス 61"/>
          <p:cNvSpPr txBox="1"/>
          <p:nvPr/>
        </p:nvSpPr>
        <p:spPr>
          <a:xfrm>
            <a:off x="7510312" y="2322923"/>
            <a:ext cx="617477" cy="215444"/>
          </a:xfrm>
          <a:prstGeom prst="rect">
            <a:avLst/>
          </a:prstGeom>
          <a:noFill/>
        </p:spPr>
        <p:txBody>
          <a:bodyPr wrap="none" rtlCol="0">
            <a:spAutoFit/>
          </a:bodyPr>
          <a:lstStyle/>
          <a:p>
            <a:r>
              <a:rPr lang="en-US" altLang="ja-JP" sz="800" dirty="0">
                <a:solidFill>
                  <a:srgbClr val="828282"/>
                </a:solidFill>
                <a:latin typeface="Meiryo UI" panose="020B0604030504040204" pitchFamily="50" charset="-128"/>
                <a:ea typeface="Meiryo UI" charset="-128"/>
                <a:cs typeface="MS PGothic" charset="-128"/>
              </a:rPr>
              <a:t>0.13</a:t>
            </a:r>
            <a:r>
              <a:rPr kumimoji="1" lang="en-US" altLang="ja-JP" sz="800" dirty="0">
                <a:solidFill>
                  <a:srgbClr val="828282"/>
                </a:solidFill>
                <a:latin typeface="Meiryo UI" panose="020B0604030504040204" pitchFamily="50" charset="-128"/>
                <a:ea typeface="Meiryo UI" charset="-128"/>
                <a:cs typeface="MS PGothic" charset="-128"/>
              </a:rPr>
              <a:t>mm</a:t>
            </a:r>
            <a:endParaRPr kumimoji="1" lang="ja-JP" altLang="en-US" sz="800" dirty="0">
              <a:solidFill>
                <a:srgbClr val="828282"/>
              </a:solidFill>
              <a:latin typeface="Meiryo UI" panose="020B0604030504040204" pitchFamily="50" charset="-128"/>
              <a:ea typeface="Meiryo UI" charset="-128"/>
              <a:cs typeface="MS PGothic" charset="-128"/>
            </a:endParaRPr>
          </a:p>
        </p:txBody>
      </p:sp>
      <p:sp>
        <p:nvSpPr>
          <p:cNvPr id="63" name="テキスト ボックス 62"/>
          <p:cNvSpPr txBox="1"/>
          <p:nvPr/>
        </p:nvSpPr>
        <p:spPr>
          <a:xfrm>
            <a:off x="7510312" y="2208266"/>
            <a:ext cx="790601" cy="215444"/>
          </a:xfrm>
          <a:prstGeom prst="rect">
            <a:avLst/>
          </a:prstGeom>
          <a:noFill/>
        </p:spPr>
        <p:txBody>
          <a:bodyPr wrap="none" rtlCol="0">
            <a:spAutoFit/>
          </a:bodyPr>
          <a:lstStyle/>
          <a:p>
            <a:r>
              <a:rPr kumimoji="1" lang="en-US" altLang="ja-JP" sz="800" dirty="0">
                <a:solidFill>
                  <a:srgbClr val="828282"/>
                </a:solidFill>
                <a:latin typeface="Verdana" panose="020B0604030504040204" pitchFamily="34" charset="0"/>
                <a:ea typeface="Verdana" panose="020B0604030504040204" pitchFamily="34" charset="0"/>
                <a:cs typeface="Verdana" panose="020B0604030504040204" pitchFamily="34" charset="0"/>
              </a:rPr>
              <a:t>Thickness h</a:t>
            </a:r>
            <a:endParaRPr kumimoji="1" lang="ja-JP" altLang="en-US" sz="800" dirty="0">
              <a:solidFill>
                <a:srgbClr val="828282"/>
              </a:solidFill>
              <a:latin typeface="Verdana" panose="020B0604030504040204" pitchFamily="34" charset="0"/>
              <a:ea typeface="Meiryo UI" charset="-128"/>
              <a:cs typeface="Verdana" panose="020B0604030504040204" pitchFamily="34" charset="0"/>
            </a:endParaRPr>
          </a:p>
        </p:txBody>
      </p:sp>
      <p:grpSp>
        <p:nvGrpSpPr>
          <p:cNvPr id="66" name="図形グループ 65"/>
          <p:cNvGrpSpPr/>
          <p:nvPr/>
        </p:nvGrpSpPr>
        <p:grpSpPr>
          <a:xfrm>
            <a:off x="7249949" y="2500926"/>
            <a:ext cx="197601" cy="149079"/>
            <a:chOff x="3826279" y="3588468"/>
            <a:chExt cx="238980" cy="180298"/>
          </a:xfrm>
        </p:grpSpPr>
        <p:cxnSp>
          <p:nvCxnSpPr>
            <p:cNvPr id="86" name="直線コネクタ 85"/>
            <p:cNvCxnSpPr/>
            <p:nvPr/>
          </p:nvCxnSpPr>
          <p:spPr>
            <a:xfrm flipH="1">
              <a:off x="4005785" y="3588468"/>
              <a:ext cx="59474" cy="1229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a:off x="3948745" y="3604680"/>
              <a:ext cx="59474" cy="1229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H="1">
              <a:off x="3887512" y="3628302"/>
              <a:ext cx="59474" cy="1229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H="1">
              <a:off x="3826279" y="3645848"/>
              <a:ext cx="59474" cy="1229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図形グループ 66"/>
          <p:cNvGrpSpPr/>
          <p:nvPr/>
        </p:nvGrpSpPr>
        <p:grpSpPr>
          <a:xfrm>
            <a:off x="7338004" y="1904977"/>
            <a:ext cx="201068" cy="101635"/>
            <a:chOff x="3932774" y="2885562"/>
            <a:chExt cx="243174" cy="122918"/>
          </a:xfrm>
        </p:grpSpPr>
        <p:cxnSp>
          <p:nvCxnSpPr>
            <p:cNvPr id="82" name="直線コネクタ 81"/>
            <p:cNvCxnSpPr/>
            <p:nvPr/>
          </p:nvCxnSpPr>
          <p:spPr>
            <a:xfrm flipH="1">
              <a:off x="4116474" y="2885562"/>
              <a:ext cx="59474" cy="122918"/>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a:off x="4055240" y="2885562"/>
              <a:ext cx="59474" cy="122918"/>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H="1">
              <a:off x="3994007" y="2885562"/>
              <a:ext cx="59474" cy="122918"/>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a:off x="3932774" y="2885562"/>
              <a:ext cx="59474" cy="122918"/>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grpSp>
      <p:grpSp>
        <p:nvGrpSpPr>
          <p:cNvPr id="4" name="図形グループ 3"/>
          <p:cNvGrpSpPr/>
          <p:nvPr/>
        </p:nvGrpSpPr>
        <p:grpSpPr>
          <a:xfrm>
            <a:off x="5989709" y="1711665"/>
            <a:ext cx="101635" cy="201068"/>
            <a:chOff x="6154063" y="1711665"/>
            <a:chExt cx="101635" cy="201068"/>
          </a:xfrm>
        </p:grpSpPr>
        <p:cxnSp>
          <p:nvCxnSpPr>
            <p:cNvPr id="78" name="直線コネクタ 77"/>
            <p:cNvCxnSpPr/>
            <p:nvPr/>
          </p:nvCxnSpPr>
          <p:spPr>
            <a:xfrm rot="16200000" flipH="1">
              <a:off x="6180293" y="1685435"/>
              <a:ext cx="49176" cy="101635"/>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rot="16200000" flipH="1">
              <a:off x="6180293" y="1736066"/>
              <a:ext cx="49176" cy="101635"/>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rot="16200000" flipH="1">
              <a:off x="6180293" y="1786697"/>
              <a:ext cx="49176" cy="101635"/>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rot="16200000" flipH="1">
              <a:off x="6180293" y="1837327"/>
              <a:ext cx="49176" cy="101635"/>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grpSp>
      <p:grpSp>
        <p:nvGrpSpPr>
          <p:cNvPr id="2" name="図形グループ 1"/>
          <p:cNvGrpSpPr/>
          <p:nvPr/>
        </p:nvGrpSpPr>
        <p:grpSpPr>
          <a:xfrm>
            <a:off x="5239891" y="1711666"/>
            <a:ext cx="101635" cy="201068"/>
            <a:chOff x="5404245" y="1711666"/>
            <a:chExt cx="101635" cy="201068"/>
          </a:xfrm>
        </p:grpSpPr>
        <p:cxnSp>
          <p:nvCxnSpPr>
            <p:cNvPr id="74" name="直線コネクタ 73"/>
            <p:cNvCxnSpPr/>
            <p:nvPr/>
          </p:nvCxnSpPr>
          <p:spPr>
            <a:xfrm rot="16200000" flipH="1">
              <a:off x="5430475" y="1685436"/>
              <a:ext cx="49176" cy="101635"/>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rot="16200000" flipH="1">
              <a:off x="5430475" y="1736067"/>
              <a:ext cx="49176" cy="101635"/>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16200000" flipH="1">
              <a:off x="5430475" y="1786698"/>
              <a:ext cx="49176" cy="101635"/>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rot="16200000" flipH="1">
              <a:off x="5430475" y="1837328"/>
              <a:ext cx="49176" cy="101635"/>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grpSp>
      <p:sp>
        <p:nvSpPr>
          <p:cNvPr id="71" name="テキスト ボックス 70"/>
          <p:cNvSpPr txBox="1"/>
          <p:nvPr/>
        </p:nvSpPr>
        <p:spPr>
          <a:xfrm>
            <a:off x="5619927" y="2261950"/>
            <a:ext cx="609141" cy="123111"/>
          </a:xfrm>
          <a:prstGeom prst="rect">
            <a:avLst/>
          </a:prstGeom>
          <a:noFill/>
        </p:spPr>
        <p:txBody>
          <a:bodyPr wrap="none" lIns="0" tIns="0" rIns="0" bIns="0" rtlCol="0">
            <a:spAutoFit/>
          </a:bodyPr>
          <a:lstStyle/>
          <a:p>
            <a:r>
              <a:rPr kumimoji="1" lang="en-US" altLang="ja-JP" sz="800" dirty="0">
                <a:latin typeface="Verdana" panose="020B0604030504040204" pitchFamily="34" charset="0"/>
                <a:ea typeface="Verdana" panose="020B0604030504040204" pitchFamily="34" charset="0"/>
                <a:cs typeface="Verdana" panose="020B0604030504040204" pitchFamily="34" charset="0"/>
              </a:rPr>
              <a:t>15μm±5μm</a:t>
            </a:r>
            <a:endParaRPr kumimoji="1" lang="ja-JP" altLang="en-US" sz="900" dirty="0">
              <a:latin typeface="Verdana" panose="020B0604030504040204" pitchFamily="34" charset="0"/>
              <a:ea typeface="Meiryo UI" charset="-128"/>
              <a:cs typeface="Verdana" panose="020B0604030504040204" pitchFamily="34" charset="0"/>
            </a:endParaRPr>
          </a:p>
        </p:txBody>
      </p:sp>
      <p:sp>
        <p:nvSpPr>
          <p:cNvPr id="73" name="線吹き出し 1 (枠付き) 72"/>
          <p:cNvSpPr/>
          <p:nvPr/>
        </p:nvSpPr>
        <p:spPr>
          <a:xfrm>
            <a:off x="7617625" y="1954715"/>
            <a:ext cx="778428" cy="264397"/>
          </a:xfrm>
          <a:prstGeom prst="borderCallout1">
            <a:avLst>
              <a:gd name="adj1" fmla="val 51144"/>
              <a:gd name="adj2" fmla="val 119"/>
              <a:gd name="adj3" fmla="val 128253"/>
              <a:gd name="adj4" fmla="val -158199"/>
            </a:avLst>
          </a:prstGeom>
          <a:solidFill>
            <a:srgbClr val="DC0032"/>
          </a:solidFill>
          <a:ln w="12700">
            <a:solidFill>
              <a:srgbClr val="DC0032"/>
            </a:solidFill>
            <a:tailEnd type="none" w="lg" len="lg"/>
          </a:ln>
        </p:spPr>
        <p:style>
          <a:lnRef idx="2">
            <a:schemeClr val="accent1">
              <a:shade val="50000"/>
            </a:schemeClr>
          </a:lnRef>
          <a:fillRef idx="1">
            <a:schemeClr val="accent1"/>
          </a:fillRef>
          <a:effectRef idx="0">
            <a:schemeClr val="accent1"/>
          </a:effectRef>
          <a:fontRef idx="minor">
            <a:schemeClr val="lt1"/>
          </a:fontRef>
        </p:style>
        <p:txBody>
          <a:bodyPr wrap="none" lIns="18000" tIns="18000" rIns="3600" bIns="0" rtlCol="0" anchor="ctr">
            <a:spAutoFit/>
          </a:bodyPr>
          <a:lstStyle/>
          <a:p>
            <a:r>
              <a:rPr kumimoji="1" lang="en-US" altLang="ja-JP" sz="800" dirty="0">
                <a:solidFill>
                  <a:schemeClr val="bg1"/>
                </a:solidFill>
                <a:latin typeface="Verdana" panose="020B0604030504040204" pitchFamily="34" charset="0"/>
                <a:ea typeface="Verdana" panose="020B0604030504040204" pitchFamily="34" charset="0"/>
                <a:cs typeface="Verdana" panose="020B0604030504040204" pitchFamily="34" charset="0"/>
              </a:rPr>
              <a:t>Depth H </a:t>
            </a:r>
            <a:r>
              <a:rPr lang="en-US" altLang="ja-JP" sz="800" dirty="0">
                <a:solidFill>
                  <a:schemeClr val="bg1"/>
                </a:solidFill>
                <a:latin typeface="Verdana" panose="020B0604030504040204" pitchFamily="34" charset="0"/>
                <a:ea typeface="Verdana" panose="020B0604030504040204" pitchFamily="34" charset="0"/>
                <a:cs typeface="Verdana" panose="020B0604030504040204" pitchFamily="34" charset="0"/>
              </a:rPr>
              <a:t>15μm</a:t>
            </a:r>
          </a:p>
          <a:p>
            <a:r>
              <a:rPr kumimoji="1" lang="en-US" altLang="ja-JP" sz="800" dirty="0">
                <a:solidFill>
                  <a:schemeClr val="bg1"/>
                </a:solidFill>
                <a:latin typeface="Verdana" panose="020B0604030504040204" pitchFamily="34" charset="0"/>
                <a:ea typeface="Verdana" panose="020B0604030504040204" pitchFamily="34" charset="0"/>
                <a:cs typeface="Verdana" panose="020B0604030504040204" pitchFamily="34" charset="0"/>
              </a:rPr>
              <a:t>Pitch P </a:t>
            </a:r>
            <a:r>
              <a:rPr lang="en-US" altLang="ja-JP" sz="800" dirty="0">
                <a:solidFill>
                  <a:schemeClr val="bg1"/>
                </a:solidFill>
                <a:latin typeface="Verdana" panose="020B0604030504040204" pitchFamily="34" charset="0"/>
                <a:ea typeface="Verdana" panose="020B0604030504040204" pitchFamily="34" charset="0"/>
                <a:cs typeface="Verdana" panose="020B0604030504040204" pitchFamily="34" charset="0"/>
              </a:rPr>
              <a:t>120</a:t>
            </a:r>
            <a:r>
              <a:rPr kumimoji="1" lang="en-US" altLang="ja-JP" sz="800" dirty="0">
                <a:solidFill>
                  <a:schemeClr val="bg1"/>
                </a:solidFill>
                <a:latin typeface="Verdana" panose="020B0604030504040204" pitchFamily="34" charset="0"/>
                <a:ea typeface="Verdana" panose="020B0604030504040204" pitchFamily="34" charset="0"/>
                <a:cs typeface="Verdana" panose="020B0604030504040204" pitchFamily="34" charset="0"/>
              </a:rPr>
              <a:t>μm</a:t>
            </a:r>
            <a:endParaRPr kumimoji="1" lang="ja-JP" altLang="en-US" sz="800" dirty="0">
              <a:solidFill>
                <a:schemeClr val="bg1"/>
              </a:solidFill>
              <a:latin typeface="Verdana" panose="020B0604030504040204" pitchFamily="34" charset="0"/>
              <a:ea typeface="Meiryo UI" charset="-128"/>
              <a:cs typeface="Verdana" panose="020B0604030504040204" pitchFamily="34" charset="0"/>
            </a:endParaRPr>
          </a:p>
        </p:txBody>
      </p:sp>
      <p:graphicFrame>
        <p:nvGraphicFramePr>
          <p:cNvPr id="91" name="グラフ 90"/>
          <p:cNvGraphicFramePr/>
          <p:nvPr>
            <p:extLst>
              <p:ext uri="{D42A27DB-BD31-4B8C-83A1-F6EECF244321}">
                <p14:modId xmlns:p14="http://schemas.microsoft.com/office/powerpoint/2010/main" val="3189868586"/>
              </p:ext>
            </p:extLst>
          </p:nvPr>
        </p:nvGraphicFramePr>
        <p:xfrm>
          <a:off x="695095" y="1549288"/>
          <a:ext cx="3146220" cy="2097478"/>
        </p:xfrm>
        <a:graphic>
          <a:graphicData uri="http://schemas.openxmlformats.org/drawingml/2006/chart">
            <c:chart xmlns:c="http://schemas.openxmlformats.org/drawingml/2006/chart" xmlns:r="http://schemas.openxmlformats.org/officeDocument/2006/relationships" r:id="rId5"/>
          </a:graphicData>
        </a:graphic>
      </p:graphicFrame>
      <p:cxnSp>
        <p:nvCxnSpPr>
          <p:cNvPr id="92" name="直線コネクタ 91"/>
          <p:cNvCxnSpPr/>
          <p:nvPr/>
        </p:nvCxnSpPr>
        <p:spPr>
          <a:xfrm>
            <a:off x="1375378" y="1627302"/>
            <a:ext cx="0" cy="160493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2119994" y="1623866"/>
            <a:ext cx="0" cy="160493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4" name="正方形/長方形 93"/>
          <p:cNvSpPr/>
          <p:nvPr/>
        </p:nvSpPr>
        <p:spPr>
          <a:xfrm>
            <a:off x="2372155" y="1951013"/>
            <a:ext cx="244113" cy="6374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ndParaRPr>
          </a:p>
        </p:txBody>
      </p:sp>
      <p:sp>
        <p:nvSpPr>
          <p:cNvPr id="95" name="フリーフォーム 94"/>
          <p:cNvSpPr/>
          <p:nvPr/>
        </p:nvSpPr>
        <p:spPr>
          <a:xfrm>
            <a:off x="2122426" y="1947105"/>
            <a:ext cx="1488516" cy="947714"/>
          </a:xfrm>
          <a:custGeom>
            <a:avLst/>
            <a:gdLst>
              <a:gd name="connsiteX0" fmla="*/ 0 w 1800225"/>
              <a:gd name="connsiteY0" fmla="*/ 0 h 1146175"/>
              <a:gd name="connsiteX1" fmla="*/ 0 w 1800225"/>
              <a:gd name="connsiteY1" fmla="*/ 1146175 h 1146175"/>
              <a:gd name="connsiteX2" fmla="*/ 1800225 w 1800225"/>
              <a:gd name="connsiteY2" fmla="*/ 542925 h 1146175"/>
              <a:gd name="connsiteX3" fmla="*/ 1800225 w 1800225"/>
              <a:gd name="connsiteY3" fmla="*/ 3175 h 1146175"/>
              <a:gd name="connsiteX4" fmla="*/ 0 w 1800225"/>
              <a:gd name="connsiteY4" fmla="*/ 0 h 114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225" h="1146175">
                <a:moveTo>
                  <a:pt x="0" y="0"/>
                </a:moveTo>
                <a:lnTo>
                  <a:pt x="0" y="1146175"/>
                </a:lnTo>
                <a:lnTo>
                  <a:pt x="1800225" y="542925"/>
                </a:lnTo>
                <a:lnTo>
                  <a:pt x="1800225" y="3175"/>
                </a:lnTo>
                <a:lnTo>
                  <a:pt x="0" y="0"/>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ndParaRPr>
          </a:p>
        </p:txBody>
      </p:sp>
      <p:sp>
        <p:nvSpPr>
          <p:cNvPr id="96" name="テキスト ボックス 95"/>
          <p:cNvSpPr txBox="1"/>
          <p:nvPr/>
        </p:nvSpPr>
        <p:spPr>
          <a:xfrm>
            <a:off x="3574938" y="2267173"/>
            <a:ext cx="697627" cy="215444"/>
          </a:xfrm>
          <a:prstGeom prst="rect">
            <a:avLst/>
          </a:prstGeom>
          <a:noFill/>
        </p:spPr>
        <p:txBody>
          <a:bodyPr wrap="none" rtlCol="0">
            <a:spAutoFit/>
          </a:bodyPr>
          <a:lstStyle/>
          <a:p>
            <a:r>
              <a:rPr kumimoji="1" lang="ja-JP" altLang="en-US" sz="800" b="1" dirty="0">
                <a:solidFill>
                  <a:srgbClr val="0070C0"/>
                </a:solidFill>
                <a:latin typeface="HG創英角ﾎﾟｯﾌﾟ体" pitchFamily="49" charset="-128"/>
                <a:ea typeface="HG創英角ﾎﾟｯﾌﾟ体" pitchFamily="49" charset="-128"/>
                <a:cs typeface="MS PGothic" charset="-128"/>
              </a:rPr>
              <a:t>０．１３</a:t>
            </a:r>
            <a:r>
              <a:rPr kumimoji="1" lang="en-US" altLang="ja-JP" sz="800" b="1" dirty="0">
                <a:solidFill>
                  <a:srgbClr val="0070C0"/>
                </a:solidFill>
                <a:latin typeface="HG創英角ﾎﾟｯﾌﾟ体" pitchFamily="49" charset="-128"/>
                <a:ea typeface="HG創英角ﾎﾟｯﾌﾟ体" pitchFamily="49" charset="-128"/>
                <a:cs typeface="MS PGothic" charset="-128"/>
              </a:rPr>
              <a:t>mm</a:t>
            </a:r>
            <a:endParaRPr kumimoji="1" lang="ja-JP" altLang="en-US" sz="800" b="1" dirty="0">
              <a:solidFill>
                <a:srgbClr val="0070C0"/>
              </a:solidFill>
              <a:latin typeface="HG創英角ﾎﾟｯﾌﾟ体" pitchFamily="49" charset="-128"/>
              <a:ea typeface="HG創英角ﾎﾟｯﾌﾟ体" pitchFamily="49" charset="-128"/>
              <a:cs typeface="MS PGothic" charset="-128"/>
            </a:endParaRPr>
          </a:p>
        </p:txBody>
      </p:sp>
      <p:sp>
        <p:nvSpPr>
          <p:cNvPr id="97" name="テキスト ボックス 96"/>
          <p:cNvSpPr txBox="1"/>
          <p:nvPr/>
        </p:nvSpPr>
        <p:spPr>
          <a:xfrm>
            <a:off x="3601942" y="2085090"/>
            <a:ext cx="441146" cy="215444"/>
          </a:xfrm>
          <a:prstGeom prst="rect">
            <a:avLst/>
          </a:prstGeom>
          <a:noFill/>
        </p:spPr>
        <p:txBody>
          <a:bodyPr wrap="none" rtlCol="0">
            <a:spAutoFit/>
          </a:bodyPr>
          <a:lstStyle/>
          <a:p>
            <a:r>
              <a:rPr kumimoji="1" lang="ja-JP" altLang="en-US" sz="800" b="1" dirty="0">
                <a:solidFill>
                  <a:srgbClr val="0070C0"/>
                </a:solidFill>
                <a:latin typeface="HG創英角ﾎﾟｯﾌﾟ体" pitchFamily="49" charset="-128"/>
                <a:ea typeface="HG創英角ﾎﾟｯﾌﾟ体" pitchFamily="49" charset="-128"/>
                <a:cs typeface="MS PGothic" charset="-128"/>
              </a:rPr>
              <a:t>厚さ</a:t>
            </a:r>
            <a:r>
              <a:rPr kumimoji="1" lang="en-US" altLang="ja-JP" sz="800" b="1" dirty="0">
                <a:solidFill>
                  <a:srgbClr val="0070C0"/>
                </a:solidFill>
                <a:latin typeface="HG創英角ﾎﾟｯﾌﾟ体" pitchFamily="49" charset="-128"/>
                <a:ea typeface="HG創英角ﾎﾟｯﾌﾟ体" pitchFamily="49" charset="-128"/>
                <a:cs typeface="MS PGothic" charset="-128"/>
              </a:rPr>
              <a:t>h</a:t>
            </a:r>
            <a:endParaRPr kumimoji="1" lang="ja-JP" altLang="en-US" sz="800" b="1" dirty="0">
              <a:solidFill>
                <a:srgbClr val="0070C0"/>
              </a:solidFill>
              <a:latin typeface="HG創英角ﾎﾟｯﾌﾟ体" pitchFamily="49" charset="-128"/>
              <a:ea typeface="HG創英角ﾎﾟｯﾌﾟ体" pitchFamily="49" charset="-128"/>
              <a:cs typeface="MS PGothic" charset="-128"/>
            </a:endParaRPr>
          </a:p>
        </p:txBody>
      </p:sp>
      <p:sp>
        <p:nvSpPr>
          <p:cNvPr id="98" name="テキスト ボックス 97"/>
          <p:cNvSpPr txBox="1"/>
          <p:nvPr/>
        </p:nvSpPr>
        <p:spPr>
          <a:xfrm>
            <a:off x="3571370" y="2448459"/>
            <a:ext cx="697627" cy="215444"/>
          </a:xfrm>
          <a:prstGeom prst="rect">
            <a:avLst/>
          </a:prstGeom>
          <a:noFill/>
        </p:spPr>
        <p:txBody>
          <a:bodyPr wrap="none" rtlCol="0">
            <a:spAutoFit/>
          </a:bodyPr>
          <a:lstStyle/>
          <a:p>
            <a:r>
              <a:rPr kumimoji="1" lang="ja-JP" altLang="en-US" sz="800" b="1" dirty="0">
                <a:solidFill>
                  <a:srgbClr val="0070C0"/>
                </a:solidFill>
                <a:latin typeface="HG創英角ﾎﾟｯﾌﾟ体" pitchFamily="49" charset="-128"/>
                <a:ea typeface="HG創英角ﾎﾟｯﾌﾟ体" pitchFamily="49" charset="-128"/>
                <a:cs typeface="MS PGothic" charset="-128"/>
              </a:rPr>
              <a:t>０．</a:t>
            </a:r>
            <a:r>
              <a:rPr lang="ja-JP" altLang="en-US" sz="800" b="1" dirty="0">
                <a:solidFill>
                  <a:srgbClr val="0070C0"/>
                </a:solidFill>
                <a:latin typeface="HG創英角ﾎﾟｯﾌﾟ体" pitchFamily="49" charset="-128"/>
                <a:ea typeface="HG創英角ﾎﾟｯﾌﾟ体" pitchFamily="49" charset="-128"/>
                <a:cs typeface="MS PGothic" charset="-128"/>
              </a:rPr>
              <a:t>２</a:t>
            </a:r>
            <a:r>
              <a:rPr kumimoji="1" lang="ja-JP" altLang="en-US" sz="800" b="1" dirty="0">
                <a:solidFill>
                  <a:srgbClr val="0070C0"/>
                </a:solidFill>
                <a:latin typeface="HG創英角ﾎﾟｯﾌﾟ体" pitchFamily="49" charset="-128"/>
                <a:ea typeface="HG創英角ﾎﾟｯﾌﾟ体" pitchFamily="49" charset="-128"/>
                <a:cs typeface="MS PGothic" charset="-128"/>
              </a:rPr>
              <a:t>３</a:t>
            </a:r>
            <a:r>
              <a:rPr kumimoji="1" lang="en-US" altLang="ja-JP" sz="800" b="1" dirty="0">
                <a:solidFill>
                  <a:srgbClr val="0070C0"/>
                </a:solidFill>
                <a:latin typeface="HG創英角ﾎﾟｯﾌﾟ体" pitchFamily="49" charset="-128"/>
                <a:ea typeface="HG創英角ﾎﾟｯﾌﾟ体" pitchFamily="49" charset="-128"/>
                <a:cs typeface="MS PGothic" charset="-128"/>
              </a:rPr>
              <a:t>mm</a:t>
            </a:r>
            <a:endParaRPr kumimoji="1" lang="ja-JP" altLang="en-US" sz="800" b="1" dirty="0">
              <a:solidFill>
                <a:srgbClr val="0070C0"/>
              </a:solidFill>
              <a:latin typeface="HG創英角ﾎﾟｯﾌﾟ体" pitchFamily="49" charset="-128"/>
              <a:ea typeface="HG創英角ﾎﾟｯﾌﾟ体" pitchFamily="49" charset="-128"/>
              <a:cs typeface="MS PGothic" charset="-128"/>
            </a:endParaRPr>
          </a:p>
        </p:txBody>
      </p:sp>
      <p:sp>
        <p:nvSpPr>
          <p:cNvPr id="99" name="テキスト ボックス 98"/>
          <p:cNvSpPr txBox="1"/>
          <p:nvPr/>
        </p:nvSpPr>
        <p:spPr>
          <a:xfrm>
            <a:off x="3558800" y="2652679"/>
            <a:ext cx="697627" cy="215444"/>
          </a:xfrm>
          <a:prstGeom prst="rect">
            <a:avLst/>
          </a:prstGeom>
          <a:noFill/>
        </p:spPr>
        <p:txBody>
          <a:bodyPr wrap="none" rtlCol="0">
            <a:spAutoFit/>
          </a:bodyPr>
          <a:lstStyle/>
          <a:p>
            <a:r>
              <a:rPr kumimoji="1" lang="ja-JP" altLang="en-US" sz="800" b="1" dirty="0">
                <a:solidFill>
                  <a:srgbClr val="0070C0"/>
                </a:solidFill>
                <a:latin typeface="HG創英角ﾎﾟｯﾌﾟ体" pitchFamily="49" charset="-128"/>
                <a:ea typeface="HG創英角ﾎﾟｯﾌﾟ体" pitchFamily="49" charset="-128"/>
                <a:cs typeface="MS PGothic" charset="-128"/>
              </a:rPr>
              <a:t>０．</a:t>
            </a:r>
            <a:r>
              <a:rPr lang="ja-JP" altLang="en-US" sz="800" b="1" dirty="0">
                <a:solidFill>
                  <a:srgbClr val="0070C0"/>
                </a:solidFill>
                <a:latin typeface="HG創英角ﾎﾟｯﾌﾟ体" pitchFamily="49" charset="-128"/>
                <a:ea typeface="HG創英角ﾎﾟｯﾌﾟ体" pitchFamily="49" charset="-128"/>
                <a:cs typeface="MS PGothic" charset="-128"/>
              </a:rPr>
              <a:t>４６</a:t>
            </a:r>
            <a:r>
              <a:rPr kumimoji="1" lang="en-US" altLang="ja-JP" sz="800" b="1" dirty="0">
                <a:solidFill>
                  <a:srgbClr val="0070C0"/>
                </a:solidFill>
                <a:latin typeface="HG創英角ﾎﾟｯﾌﾟ体" pitchFamily="49" charset="-128"/>
                <a:ea typeface="HG創英角ﾎﾟｯﾌﾟ体" pitchFamily="49" charset="-128"/>
                <a:cs typeface="MS PGothic" charset="-128"/>
              </a:rPr>
              <a:t>mm</a:t>
            </a:r>
            <a:endParaRPr kumimoji="1" lang="ja-JP" altLang="en-US" sz="800" b="1" dirty="0">
              <a:solidFill>
                <a:srgbClr val="0070C0"/>
              </a:solidFill>
              <a:latin typeface="HG創英角ﾎﾟｯﾌﾟ体" pitchFamily="49" charset="-128"/>
              <a:ea typeface="HG創英角ﾎﾟｯﾌﾟ体" pitchFamily="49" charset="-128"/>
              <a:cs typeface="MS PGothic" charset="-128"/>
            </a:endParaRPr>
          </a:p>
        </p:txBody>
      </p:sp>
      <p:grpSp>
        <p:nvGrpSpPr>
          <p:cNvPr id="100" name="図形グループ 99"/>
          <p:cNvGrpSpPr/>
          <p:nvPr/>
        </p:nvGrpSpPr>
        <p:grpSpPr>
          <a:xfrm>
            <a:off x="3277871" y="2446496"/>
            <a:ext cx="197601" cy="149079"/>
            <a:chOff x="3826279" y="3588468"/>
            <a:chExt cx="238980" cy="180298"/>
          </a:xfrm>
        </p:grpSpPr>
        <p:cxnSp>
          <p:nvCxnSpPr>
            <p:cNvPr id="120" name="直線コネクタ 119"/>
            <p:cNvCxnSpPr/>
            <p:nvPr/>
          </p:nvCxnSpPr>
          <p:spPr>
            <a:xfrm flipH="1">
              <a:off x="4005785" y="3588468"/>
              <a:ext cx="59474" cy="12291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a:off x="3948745" y="3604680"/>
              <a:ext cx="59474" cy="12291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flipH="1">
              <a:off x="3887512" y="3628302"/>
              <a:ext cx="59474" cy="12291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a:off x="3826279" y="3645848"/>
              <a:ext cx="59474" cy="12291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01" name="図形グループ 100"/>
          <p:cNvGrpSpPr/>
          <p:nvPr/>
        </p:nvGrpSpPr>
        <p:grpSpPr>
          <a:xfrm>
            <a:off x="3365926" y="1850547"/>
            <a:ext cx="201068" cy="101635"/>
            <a:chOff x="3932774" y="2885562"/>
            <a:chExt cx="243174" cy="122918"/>
          </a:xfrm>
        </p:grpSpPr>
        <p:cxnSp>
          <p:nvCxnSpPr>
            <p:cNvPr id="116" name="直線コネクタ 115"/>
            <p:cNvCxnSpPr/>
            <p:nvPr/>
          </p:nvCxnSpPr>
          <p:spPr>
            <a:xfrm flipH="1">
              <a:off x="4116474" y="2885562"/>
              <a:ext cx="59474" cy="1229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flipH="1">
              <a:off x="4055240" y="2885562"/>
              <a:ext cx="59474" cy="1229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flipH="1">
              <a:off x="3994007" y="2885562"/>
              <a:ext cx="59474" cy="1229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H="1">
              <a:off x="3932774" y="2885562"/>
              <a:ext cx="59474" cy="1229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2" name="図形グループ 101"/>
          <p:cNvGrpSpPr/>
          <p:nvPr/>
        </p:nvGrpSpPr>
        <p:grpSpPr>
          <a:xfrm rot="16200000">
            <a:off x="1967915" y="1706951"/>
            <a:ext cx="201068" cy="101635"/>
            <a:chOff x="3932774" y="2885562"/>
            <a:chExt cx="243174" cy="122918"/>
          </a:xfrm>
        </p:grpSpPr>
        <p:cxnSp>
          <p:nvCxnSpPr>
            <p:cNvPr id="112" name="直線コネクタ 111"/>
            <p:cNvCxnSpPr/>
            <p:nvPr/>
          </p:nvCxnSpPr>
          <p:spPr>
            <a:xfrm flipH="1">
              <a:off x="4116474" y="2885562"/>
              <a:ext cx="59474" cy="1229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flipH="1">
              <a:off x="4055240" y="2885562"/>
              <a:ext cx="59474" cy="1229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flipH="1">
              <a:off x="3994007" y="2885562"/>
              <a:ext cx="59474" cy="1229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flipH="1">
              <a:off x="3932774" y="2885562"/>
              <a:ext cx="59474" cy="1229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3" name="図形グループ 102"/>
          <p:cNvGrpSpPr/>
          <p:nvPr/>
        </p:nvGrpSpPr>
        <p:grpSpPr>
          <a:xfrm rot="16200000">
            <a:off x="1218097" y="1706952"/>
            <a:ext cx="201068" cy="101635"/>
            <a:chOff x="3932774" y="2885562"/>
            <a:chExt cx="243174" cy="122918"/>
          </a:xfrm>
        </p:grpSpPr>
        <p:cxnSp>
          <p:nvCxnSpPr>
            <p:cNvPr id="108" name="直線コネクタ 107"/>
            <p:cNvCxnSpPr/>
            <p:nvPr/>
          </p:nvCxnSpPr>
          <p:spPr>
            <a:xfrm flipH="1">
              <a:off x="4116474" y="2885562"/>
              <a:ext cx="59474" cy="1229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flipH="1">
              <a:off x="4055240" y="2885562"/>
              <a:ext cx="59474" cy="1229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H="1">
              <a:off x="3994007" y="2885562"/>
              <a:ext cx="59474" cy="1229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H="1">
              <a:off x="3932774" y="2885562"/>
              <a:ext cx="59474" cy="1229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4" name="フリーフォーム 103"/>
          <p:cNvSpPr/>
          <p:nvPr/>
        </p:nvSpPr>
        <p:spPr>
          <a:xfrm>
            <a:off x="2271991" y="1945796"/>
            <a:ext cx="98948" cy="642624"/>
          </a:xfrm>
          <a:custGeom>
            <a:avLst/>
            <a:gdLst>
              <a:gd name="connsiteX0" fmla="*/ 177003 w 177003"/>
              <a:gd name="connsiteY0" fmla="*/ 0 h 1135729"/>
              <a:gd name="connsiteX1" fmla="*/ 23 w 177003"/>
              <a:gd name="connsiteY1" fmla="*/ 599768 h 1135729"/>
              <a:gd name="connsiteX2" fmla="*/ 167171 w 177003"/>
              <a:gd name="connsiteY2" fmla="*/ 1130710 h 1135729"/>
            </a:gdLst>
            <a:ahLst/>
            <a:cxnLst>
              <a:cxn ang="0">
                <a:pos x="connsiteX0" y="connsiteY0"/>
              </a:cxn>
              <a:cxn ang="0">
                <a:pos x="connsiteX1" y="connsiteY1"/>
              </a:cxn>
              <a:cxn ang="0">
                <a:pos x="connsiteX2" y="connsiteY2"/>
              </a:cxn>
            </a:cxnLst>
            <a:rect l="l" t="t" r="r" b="b"/>
            <a:pathLst>
              <a:path w="177003" h="1135729">
                <a:moveTo>
                  <a:pt x="177003" y="0"/>
                </a:moveTo>
                <a:cubicBezTo>
                  <a:pt x="89332" y="205658"/>
                  <a:pt x="1662" y="411316"/>
                  <a:pt x="23" y="599768"/>
                </a:cubicBezTo>
                <a:cubicBezTo>
                  <a:pt x="-1616" y="788220"/>
                  <a:pt x="83597" y="1184787"/>
                  <a:pt x="167171" y="1130710"/>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ndParaRPr>
          </a:p>
        </p:txBody>
      </p:sp>
      <p:sp>
        <p:nvSpPr>
          <p:cNvPr id="105" name="テキスト ボックス 104"/>
          <p:cNvSpPr txBox="1"/>
          <p:nvPr/>
        </p:nvSpPr>
        <p:spPr>
          <a:xfrm>
            <a:off x="1255704" y="2138423"/>
            <a:ext cx="987450" cy="215444"/>
          </a:xfrm>
          <a:prstGeom prst="rect">
            <a:avLst/>
          </a:prstGeom>
          <a:solidFill>
            <a:srgbClr val="FFFF00"/>
          </a:solidFill>
          <a:ln>
            <a:solidFill>
              <a:schemeClr val="tx1"/>
            </a:solidFill>
          </a:ln>
        </p:spPr>
        <p:txBody>
          <a:bodyPr wrap="none" lIns="0" tIns="0" rIns="0" bIns="0" rtlCol="0">
            <a:spAutoFit/>
          </a:bodyPr>
          <a:lstStyle/>
          <a:p>
            <a:r>
              <a:rPr kumimoji="1" lang="en-US" altLang="ja-JP" sz="1400" dirty="0">
                <a:solidFill>
                  <a:srgbClr val="FF0000"/>
                </a:solidFill>
                <a:latin typeface="HG創英角ﾎﾟｯﾌﾟ体" pitchFamily="49" charset="-128"/>
                <a:ea typeface="HG創英角ﾎﾟｯﾌﾟ体" pitchFamily="49" charset="-128"/>
                <a:cs typeface="MS PGothic" charset="-128"/>
              </a:rPr>
              <a:t>15μm±5μm</a:t>
            </a:r>
            <a:endParaRPr kumimoji="1" lang="ja-JP" altLang="en-US" sz="1600" dirty="0">
              <a:solidFill>
                <a:srgbClr val="FF0000"/>
              </a:solidFill>
              <a:latin typeface="HG創英角ﾎﾟｯﾌﾟ体" pitchFamily="49" charset="-128"/>
              <a:ea typeface="HG創英角ﾎﾟｯﾌﾟ体" pitchFamily="49" charset="-128"/>
              <a:cs typeface="MS PGothic" charset="-128"/>
            </a:endParaRPr>
          </a:p>
        </p:txBody>
      </p:sp>
      <p:sp>
        <p:nvSpPr>
          <p:cNvPr id="106" name="星 5 105"/>
          <p:cNvSpPr>
            <a:spLocks noChangeAspect="1"/>
          </p:cNvSpPr>
          <p:nvPr/>
        </p:nvSpPr>
        <p:spPr>
          <a:xfrm>
            <a:off x="2420730" y="2189996"/>
            <a:ext cx="148833" cy="148833"/>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ndParaRPr>
          </a:p>
        </p:txBody>
      </p:sp>
      <p:sp>
        <p:nvSpPr>
          <p:cNvPr id="107" name="四角形吹き出し 106"/>
          <p:cNvSpPr/>
          <p:nvPr/>
        </p:nvSpPr>
        <p:spPr>
          <a:xfrm>
            <a:off x="2420731" y="2689024"/>
            <a:ext cx="1173596" cy="446230"/>
          </a:xfrm>
          <a:prstGeom prst="wedgeRectCallout">
            <a:avLst>
              <a:gd name="adj1" fmla="val -38428"/>
              <a:gd name="adj2" fmla="val -127934"/>
            </a:avLst>
          </a:prstGeom>
          <a:solidFill>
            <a:srgbClr val="FFFF00"/>
          </a:solidFill>
          <a:ln w="9525">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wrap="none" lIns="36000" tIns="3600" rIns="36000" bIns="3600" rtlCol="0" anchor="ctr">
            <a:noAutofit/>
          </a:bodyPr>
          <a:lstStyle/>
          <a:p>
            <a:r>
              <a:rPr kumimoji="1" lang="en-US" altLang="ja-JP" sz="1000" b="1" dirty="0">
                <a:solidFill>
                  <a:sysClr val="windowText" lastClr="000000"/>
                </a:solidFill>
                <a:latin typeface="HG創英角ﾎﾟｯﾌﾟ体" pitchFamily="49" charset="-128"/>
                <a:ea typeface="HG創英角ﾎﾟｯﾌﾟ体" pitchFamily="49" charset="-128"/>
                <a:cs typeface="MS PGothic" charset="-128"/>
              </a:rPr>
              <a:t>Depth H </a:t>
            </a:r>
            <a:r>
              <a:rPr kumimoji="1" lang="ja-JP" altLang="en-US" sz="1000" b="1" dirty="0">
                <a:solidFill>
                  <a:sysClr val="windowText" lastClr="000000"/>
                </a:solidFill>
                <a:latin typeface="HG創英角ﾎﾟｯﾌﾟ体" pitchFamily="49" charset="-128"/>
                <a:ea typeface="HG創英角ﾎﾟｯﾌﾟ体" pitchFamily="49" charset="-128"/>
                <a:cs typeface="MS PGothic" charset="-128"/>
              </a:rPr>
              <a:t>１５</a:t>
            </a:r>
            <a:r>
              <a:rPr lang="en-US" altLang="ja-JP" sz="1000" b="1" dirty="0">
                <a:solidFill>
                  <a:sysClr val="windowText" lastClr="000000"/>
                </a:solidFill>
                <a:latin typeface="HG創英角ﾎﾟｯﾌﾟ体" pitchFamily="49" charset="-128"/>
                <a:ea typeface="HG創英角ﾎﾟｯﾌﾟ体" pitchFamily="49" charset="-128"/>
                <a:cs typeface="MS PGothic" charset="-128"/>
              </a:rPr>
              <a:t>μm</a:t>
            </a:r>
          </a:p>
          <a:p>
            <a:r>
              <a:rPr kumimoji="1" lang="en-US" altLang="ja-JP" sz="1000" b="1" dirty="0">
                <a:solidFill>
                  <a:sysClr val="windowText" lastClr="000000"/>
                </a:solidFill>
                <a:latin typeface="HG創英角ﾎﾟｯﾌﾟ体" pitchFamily="49" charset="-128"/>
                <a:ea typeface="HG創英角ﾎﾟｯﾌﾟ体" pitchFamily="49" charset="-128"/>
                <a:cs typeface="MS PGothic" charset="-128"/>
              </a:rPr>
              <a:t>Pitch P </a:t>
            </a:r>
            <a:r>
              <a:rPr kumimoji="1" lang="ja-JP" altLang="en-US" sz="1000" b="1" dirty="0">
                <a:solidFill>
                  <a:sysClr val="windowText" lastClr="000000"/>
                </a:solidFill>
                <a:latin typeface="HG創英角ﾎﾟｯﾌﾟ体" pitchFamily="49" charset="-128"/>
                <a:ea typeface="HG創英角ﾎﾟｯﾌﾟ体" pitchFamily="49" charset="-128"/>
                <a:cs typeface="MS PGothic" charset="-128"/>
              </a:rPr>
              <a:t>１２０</a:t>
            </a:r>
            <a:r>
              <a:rPr kumimoji="1" lang="en-US" altLang="ja-JP" sz="1000" b="1" dirty="0">
                <a:solidFill>
                  <a:sysClr val="windowText" lastClr="000000"/>
                </a:solidFill>
                <a:latin typeface="HG創英角ﾎﾟｯﾌﾟ体" pitchFamily="49" charset="-128"/>
                <a:ea typeface="HG創英角ﾎﾟｯﾌﾟ体" pitchFamily="49" charset="-128"/>
                <a:cs typeface="MS PGothic" charset="-128"/>
              </a:rPr>
              <a:t>μm</a:t>
            </a:r>
            <a:endParaRPr kumimoji="1" lang="ja-JP" altLang="en-US" sz="1000" b="1" dirty="0">
              <a:solidFill>
                <a:sysClr val="windowText" lastClr="000000"/>
              </a:solidFill>
              <a:latin typeface="HG創英角ﾎﾟｯﾌﾟ体" pitchFamily="49" charset="-128"/>
              <a:ea typeface="HG創英角ﾎﾟｯﾌﾟ体" pitchFamily="49" charset="-128"/>
              <a:cs typeface="MS PGothic" charset="-128"/>
            </a:endParaRPr>
          </a:p>
        </p:txBody>
      </p:sp>
      <p:sp>
        <p:nvSpPr>
          <p:cNvPr id="124" name="テキスト ボックス 123"/>
          <p:cNvSpPr txBox="1"/>
          <p:nvPr/>
        </p:nvSpPr>
        <p:spPr>
          <a:xfrm>
            <a:off x="7510312" y="2491543"/>
            <a:ext cx="617477" cy="215444"/>
          </a:xfrm>
          <a:prstGeom prst="rect">
            <a:avLst/>
          </a:prstGeom>
          <a:noFill/>
        </p:spPr>
        <p:txBody>
          <a:bodyPr wrap="none" rtlCol="0">
            <a:spAutoFit/>
          </a:bodyPr>
          <a:lstStyle/>
          <a:p>
            <a:r>
              <a:rPr lang="en-US" altLang="ja-JP" sz="800" dirty="0">
                <a:solidFill>
                  <a:srgbClr val="828282"/>
                </a:solidFill>
                <a:latin typeface="Verdana" panose="020B0604030504040204" pitchFamily="34" charset="0"/>
                <a:ea typeface="Verdana" panose="020B0604030504040204" pitchFamily="34" charset="0"/>
                <a:cs typeface="Verdana" panose="020B0604030504040204" pitchFamily="34" charset="0"/>
              </a:rPr>
              <a:t>0.23</a:t>
            </a:r>
            <a:r>
              <a:rPr kumimoji="1" lang="en-US" altLang="ja-JP" sz="800" dirty="0">
                <a:solidFill>
                  <a:srgbClr val="828282"/>
                </a:solidFill>
                <a:latin typeface="Verdana" panose="020B0604030504040204" pitchFamily="34" charset="0"/>
                <a:ea typeface="Verdana" panose="020B0604030504040204" pitchFamily="34" charset="0"/>
                <a:cs typeface="Verdana" panose="020B0604030504040204" pitchFamily="34" charset="0"/>
              </a:rPr>
              <a:t>mm</a:t>
            </a:r>
            <a:endParaRPr kumimoji="1" lang="ja-JP" altLang="en-US" sz="800" dirty="0">
              <a:solidFill>
                <a:srgbClr val="828282"/>
              </a:solidFill>
              <a:latin typeface="Verdana" panose="020B0604030504040204" pitchFamily="34" charset="0"/>
              <a:ea typeface="Meiryo UI" charset="-128"/>
              <a:cs typeface="Verdana" panose="020B0604030504040204" pitchFamily="34" charset="0"/>
            </a:endParaRPr>
          </a:p>
        </p:txBody>
      </p:sp>
      <p:sp>
        <p:nvSpPr>
          <p:cNvPr id="125" name="テキスト ボックス 124"/>
          <p:cNvSpPr txBox="1"/>
          <p:nvPr/>
        </p:nvSpPr>
        <p:spPr>
          <a:xfrm>
            <a:off x="7510312" y="2719287"/>
            <a:ext cx="617477" cy="215444"/>
          </a:xfrm>
          <a:prstGeom prst="rect">
            <a:avLst/>
          </a:prstGeom>
          <a:noFill/>
        </p:spPr>
        <p:txBody>
          <a:bodyPr wrap="none" rtlCol="0">
            <a:spAutoFit/>
          </a:bodyPr>
          <a:lstStyle/>
          <a:p>
            <a:r>
              <a:rPr lang="en-US" altLang="ja-JP" sz="800" dirty="0">
                <a:solidFill>
                  <a:srgbClr val="828282"/>
                </a:solidFill>
                <a:latin typeface="Verdana" panose="020B0604030504040204" pitchFamily="34" charset="0"/>
                <a:ea typeface="Verdana" panose="020B0604030504040204" pitchFamily="34" charset="0"/>
                <a:cs typeface="Verdana" panose="020B0604030504040204" pitchFamily="34" charset="0"/>
              </a:rPr>
              <a:t>0.46</a:t>
            </a:r>
            <a:r>
              <a:rPr kumimoji="1" lang="en-US" altLang="ja-JP" sz="800" dirty="0">
                <a:solidFill>
                  <a:srgbClr val="828282"/>
                </a:solidFill>
                <a:latin typeface="Verdana" panose="020B0604030504040204" pitchFamily="34" charset="0"/>
                <a:ea typeface="Verdana" panose="020B0604030504040204" pitchFamily="34" charset="0"/>
                <a:cs typeface="Verdana" panose="020B0604030504040204" pitchFamily="34" charset="0"/>
              </a:rPr>
              <a:t>mm</a:t>
            </a:r>
            <a:endParaRPr kumimoji="1" lang="ja-JP" altLang="en-US" sz="800" dirty="0">
              <a:solidFill>
                <a:srgbClr val="828282"/>
              </a:solidFill>
              <a:latin typeface="Verdana" panose="020B0604030504040204" pitchFamily="34" charset="0"/>
              <a:ea typeface="Meiryo UI" charset="-128"/>
              <a:cs typeface="Verdana" panose="020B0604030504040204" pitchFamily="34" charset="0"/>
            </a:endParaRPr>
          </a:p>
        </p:txBody>
      </p:sp>
      <p:sp>
        <p:nvSpPr>
          <p:cNvPr id="5" name="左大かっこ 4"/>
          <p:cNvSpPr/>
          <p:nvPr/>
        </p:nvSpPr>
        <p:spPr>
          <a:xfrm>
            <a:off x="6281172" y="2018288"/>
            <a:ext cx="54000" cy="610435"/>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Verdana" panose="020B0604030504040204" pitchFamily="34" charset="0"/>
              <a:cs typeface="Verdana" panose="020B0604030504040204" pitchFamily="34" charset="0"/>
            </a:endParaRPr>
          </a:p>
        </p:txBody>
      </p:sp>
      <p:sp>
        <p:nvSpPr>
          <p:cNvPr id="126" name="左大かっこ 125"/>
          <p:cNvSpPr/>
          <p:nvPr/>
        </p:nvSpPr>
        <p:spPr>
          <a:xfrm rot="5400000">
            <a:off x="6436725" y="1854913"/>
            <a:ext cx="54000" cy="21600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Verdana" panose="020B0604030504040204" pitchFamily="34" charset="0"/>
              <a:cs typeface="Verdana" panose="020B0604030504040204" pitchFamily="34" charset="0"/>
            </a:endParaRPr>
          </a:p>
        </p:txBody>
      </p:sp>
      <p:sp>
        <p:nvSpPr>
          <p:cNvPr id="127" name="テキスト ボックス 126"/>
          <p:cNvSpPr txBox="1"/>
          <p:nvPr/>
        </p:nvSpPr>
        <p:spPr>
          <a:xfrm>
            <a:off x="6171742" y="1748194"/>
            <a:ext cx="740587" cy="123111"/>
          </a:xfrm>
          <a:prstGeom prst="rect">
            <a:avLst/>
          </a:prstGeom>
          <a:noFill/>
        </p:spPr>
        <p:txBody>
          <a:bodyPr wrap="none" lIns="0" tIns="0" rIns="0" bIns="0" rtlCol="0">
            <a:spAutoFit/>
          </a:bodyPr>
          <a:lstStyle/>
          <a:p>
            <a:r>
              <a:rPr kumimoji="1" lang="en-US" altLang="ja-JP" sz="800" dirty="0">
                <a:latin typeface="Verdana" panose="020B0604030504040204" pitchFamily="34" charset="0"/>
                <a:ea typeface="Verdana" panose="020B0604030504040204" pitchFamily="34" charset="0"/>
                <a:cs typeface="Verdana" panose="020B0604030504040204" pitchFamily="34" charset="0"/>
              </a:rPr>
              <a:t>120μm±10μm</a:t>
            </a:r>
            <a:endParaRPr kumimoji="1" lang="ja-JP" altLang="en-US" sz="900" dirty="0">
              <a:latin typeface="Verdana" panose="020B0604030504040204" pitchFamily="34" charset="0"/>
              <a:ea typeface="Meiryo UI" charset="-128"/>
              <a:cs typeface="Verdana" panose="020B0604030504040204" pitchFamily="34" charset="0"/>
            </a:endParaRPr>
          </a:p>
        </p:txBody>
      </p:sp>
      <p:sp>
        <p:nvSpPr>
          <p:cNvPr id="128" name="テキスト ボックス 127"/>
          <p:cNvSpPr txBox="1"/>
          <p:nvPr/>
        </p:nvSpPr>
        <p:spPr>
          <a:xfrm>
            <a:off x="6847836" y="1718896"/>
            <a:ext cx="966931" cy="215444"/>
          </a:xfrm>
          <a:prstGeom prst="rect">
            <a:avLst/>
          </a:prstGeom>
          <a:noFill/>
        </p:spPr>
        <p:txBody>
          <a:bodyPr wrap="none" rtlCol="0" anchor="t">
            <a:spAutoFit/>
          </a:bodyPr>
          <a:lstStyle/>
          <a:p>
            <a:pPr algn="r"/>
            <a:r>
              <a:rPr kumimoji="1" lang="en-US" altLang="ja-JP" sz="800" dirty="0">
                <a:solidFill>
                  <a:srgbClr val="DC0032"/>
                </a:solidFill>
                <a:latin typeface="Verdana" panose="020B0604030504040204" pitchFamily="34" charset="0"/>
                <a:ea typeface="Verdana" panose="020B0604030504040204" pitchFamily="34" charset="0"/>
                <a:cs typeface="Verdana" panose="020B0604030504040204" pitchFamily="34" charset="0"/>
              </a:rPr>
              <a:t>Forming bound</a:t>
            </a:r>
            <a:endParaRPr kumimoji="1" lang="ja-JP" altLang="en-US" sz="800" dirty="0">
              <a:solidFill>
                <a:srgbClr val="DC0032"/>
              </a:solidFill>
              <a:latin typeface="Verdana" panose="020B0604030504040204" pitchFamily="34" charset="0"/>
              <a:ea typeface="Meiryo UI" charset="-128"/>
              <a:cs typeface="Verdana" panose="020B0604030504040204" pitchFamily="34" charset="0"/>
            </a:endParaRPr>
          </a:p>
        </p:txBody>
      </p:sp>
      <p:sp>
        <p:nvSpPr>
          <p:cNvPr id="129" name="テキスト ボックス 128"/>
          <p:cNvSpPr txBox="1"/>
          <p:nvPr/>
        </p:nvSpPr>
        <p:spPr>
          <a:xfrm>
            <a:off x="5371953" y="1666008"/>
            <a:ext cx="673582" cy="338554"/>
          </a:xfrm>
          <a:prstGeom prst="rect">
            <a:avLst/>
          </a:prstGeom>
          <a:noFill/>
        </p:spPr>
        <p:txBody>
          <a:bodyPr wrap="none" rtlCol="0" anchor="t">
            <a:spAutoFit/>
          </a:bodyPr>
          <a:lstStyle/>
          <a:p>
            <a:pPr algn="r"/>
            <a:r>
              <a:rPr kumimoji="1" lang="en-US" altLang="ja-JP" sz="800" dirty="0">
                <a:solidFill>
                  <a:srgbClr val="DC0032"/>
                </a:solidFill>
                <a:latin typeface="Verdana" panose="020B0604030504040204" pitchFamily="34" charset="0"/>
                <a:ea typeface="Verdana" panose="020B0604030504040204" pitchFamily="34" charset="0"/>
                <a:cs typeface="Verdana" panose="020B0604030504040204" pitchFamily="34" charset="0"/>
              </a:rPr>
              <a:t>Efficiency</a:t>
            </a:r>
            <a:br>
              <a:rPr kumimoji="1" lang="en-US" altLang="ja-JP" sz="800" dirty="0">
                <a:solidFill>
                  <a:srgbClr val="DC0032"/>
                </a:solidFill>
                <a:latin typeface="Verdana" panose="020B0604030504040204" pitchFamily="34" charset="0"/>
                <a:ea typeface="Verdana" panose="020B0604030504040204" pitchFamily="34" charset="0"/>
                <a:cs typeface="Verdana" panose="020B0604030504040204" pitchFamily="34" charset="0"/>
              </a:rPr>
            </a:br>
            <a:r>
              <a:rPr kumimoji="1" lang="en-US" altLang="ja-JP" sz="800" dirty="0">
                <a:solidFill>
                  <a:srgbClr val="DC0032"/>
                </a:solidFill>
                <a:latin typeface="Verdana" panose="020B0604030504040204" pitchFamily="34" charset="0"/>
                <a:ea typeface="Verdana" panose="020B0604030504040204" pitchFamily="34" charset="0"/>
                <a:cs typeface="Verdana" panose="020B0604030504040204" pitchFamily="34" charset="0"/>
              </a:rPr>
              <a:t>bound</a:t>
            </a:r>
            <a:endParaRPr kumimoji="1" lang="ja-JP" altLang="en-US" sz="800" dirty="0">
              <a:solidFill>
                <a:srgbClr val="DC0032"/>
              </a:solidFill>
              <a:latin typeface="Verdana" panose="020B0604030504040204" pitchFamily="34" charset="0"/>
              <a:ea typeface="Meiryo UI" charset="-128"/>
              <a:cs typeface="Verdana" panose="020B0604030504040204" pitchFamily="34" charset="0"/>
            </a:endParaRPr>
          </a:p>
        </p:txBody>
      </p:sp>
      <p:sp>
        <p:nvSpPr>
          <p:cNvPr id="130" name="テキスト ボックス 129"/>
          <p:cNvSpPr txBox="1"/>
          <p:nvPr/>
        </p:nvSpPr>
        <p:spPr>
          <a:xfrm>
            <a:off x="4435592" y="1752824"/>
            <a:ext cx="782266" cy="123111"/>
          </a:xfrm>
          <a:prstGeom prst="rect">
            <a:avLst/>
          </a:prstGeom>
          <a:solidFill>
            <a:schemeClr val="bg1"/>
          </a:solidFill>
        </p:spPr>
        <p:txBody>
          <a:bodyPr wrap="none" lIns="0" tIns="0" rIns="0" bIns="0" rtlCol="0">
            <a:spAutoFit/>
          </a:bodyPr>
          <a:lstStyle/>
          <a:p>
            <a:pPr algn="r"/>
            <a:r>
              <a:rPr lang="en-US" altLang="ja-JP" sz="800" dirty="0">
                <a:solidFill>
                  <a:srgbClr val="DC0032"/>
                </a:solidFill>
                <a:latin typeface="Verdana" panose="020B0604030504040204" pitchFamily="34" charset="0"/>
                <a:ea typeface="Verdana" panose="020B0604030504040204" pitchFamily="34" charset="0"/>
                <a:cs typeface="Verdana" panose="020B0604030504040204" pitchFamily="34" charset="0"/>
              </a:rPr>
              <a:t>Forming bound</a:t>
            </a:r>
            <a:endParaRPr kumimoji="1" lang="ja-JP" altLang="en-US" sz="800" dirty="0">
              <a:solidFill>
                <a:srgbClr val="DC0032"/>
              </a:solidFill>
              <a:latin typeface="Verdana" panose="020B0604030504040204" pitchFamily="34" charset="0"/>
              <a:ea typeface="Meiryo UI" charset="-128"/>
              <a:cs typeface="Verdana" panose="020B0604030504040204" pitchFamily="34" charset="0"/>
            </a:endParaRPr>
          </a:p>
        </p:txBody>
      </p:sp>
      <p:sp>
        <p:nvSpPr>
          <p:cNvPr id="131" name="テキスト ボックス 130"/>
          <p:cNvSpPr txBox="1"/>
          <p:nvPr/>
        </p:nvSpPr>
        <p:spPr>
          <a:xfrm>
            <a:off x="2837103" y="1674806"/>
            <a:ext cx="851515" cy="215444"/>
          </a:xfrm>
          <a:prstGeom prst="rect">
            <a:avLst/>
          </a:prstGeom>
          <a:noFill/>
        </p:spPr>
        <p:txBody>
          <a:bodyPr wrap="none" rtlCol="0" anchor="t">
            <a:spAutoFit/>
          </a:bodyPr>
          <a:lstStyle/>
          <a:p>
            <a:pPr algn="r"/>
            <a:r>
              <a:rPr kumimoji="1" lang="en-US" altLang="ja-JP" sz="800" dirty="0">
                <a:latin typeface="HG創英角ﾎﾟｯﾌﾟ体" pitchFamily="49" charset="-128"/>
                <a:ea typeface="HG創英角ﾎﾟｯﾌﾟ体" pitchFamily="49" charset="-128"/>
                <a:cs typeface="MS PGothic" charset="-128"/>
              </a:rPr>
              <a:t>Forming bound</a:t>
            </a:r>
            <a:endParaRPr kumimoji="1" lang="ja-JP" altLang="en-US" sz="800" dirty="0">
              <a:latin typeface="HG創英角ﾎﾟｯﾌﾟ体" pitchFamily="49" charset="-128"/>
              <a:ea typeface="HG創英角ﾎﾟｯﾌﾟ体" pitchFamily="49" charset="-128"/>
              <a:cs typeface="MS PGothic" charset="-128"/>
            </a:endParaRPr>
          </a:p>
        </p:txBody>
      </p:sp>
      <p:sp>
        <p:nvSpPr>
          <p:cNvPr id="132" name="テキスト ボックス 131"/>
          <p:cNvSpPr txBox="1"/>
          <p:nvPr/>
        </p:nvSpPr>
        <p:spPr>
          <a:xfrm>
            <a:off x="1062875" y="1726927"/>
            <a:ext cx="1005403" cy="215444"/>
          </a:xfrm>
          <a:prstGeom prst="rect">
            <a:avLst/>
          </a:prstGeom>
          <a:noFill/>
        </p:spPr>
        <p:txBody>
          <a:bodyPr wrap="none" rtlCol="0" anchor="b">
            <a:spAutoFit/>
          </a:bodyPr>
          <a:lstStyle/>
          <a:p>
            <a:pPr algn="r"/>
            <a:r>
              <a:rPr kumimoji="1" lang="en-US" altLang="ja-JP" sz="800" dirty="0">
                <a:latin typeface="HG創英角ﾎﾟｯﾌﾟ体" pitchFamily="49" charset="-128"/>
                <a:ea typeface="HG創英角ﾎﾟｯﾌﾟ体" pitchFamily="49" charset="-128"/>
                <a:cs typeface="MS PGothic" charset="-128"/>
              </a:rPr>
              <a:t>Efficiency bound</a:t>
            </a:r>
            <a:endParaRPr kumimoji="1" lang="ja-JP" altLang="en-US" sz="800" dirty="0">
              <a:latin typeface="HG創英角ﾎﾟｯﾌﾟ体" pitchFamily="49" charset="-128"/>
              <a:ea typeface="HG創英角ﾎﾟｯﾌﾟ体" pitchFamily="49" charset="-128"/>
              <a:cs typeface="MS PGothic" charset="-128"/>
            </a:endParaRPr>
          </a:p>
        </p:txBody>
      </p:sp>
      <p:sp>
        <p:nvSpPr>
          <p:cNvPr id="133" name="テキスト ボックス 132"/>
          <p:cNvSpPr txBox="1"/>
          <p:nvPr/>
        </p:nvSpPr>
        <p:spPr>
          <a:xfrm>
            <a:off x="596640" y="1708734"/>
            <a:ext cx="666849" cy="123111"/>
          </a:xfrm>
          <a:prstGeom prst="rect">
            <a:avLst/>
          </a:prstGeom>
          <a:noFill/>
        </p:spPr>
        <p:txBody>
          <a:bodyPr wrap="none" lIns="0" tIns="0" rIns="0" bIns="0" rtlCol="0">
            <a:spAutoFit/>
          </a:bodyPr>
          <a:lstStyle/>
          <a:p>
            <a:pPr algn="r"/>
            <a:r>
              <a:rPr lang="en-US" altLang="ja-JP" sz="800" dirty="0">
                <a:latin typeface="HG創英角ﾎﾟｯﾌﾟ体" pitchFamily="49" charset="-128"/>
                <a:ea typeface="HG創英角ﾎﾟｯﾌﾟ体" pitchFamily="49" charset="-128"/>
                <a:cs typeface="MS PGothic" charset="-128"/>
              </a:rPr>
              <a:t>Forming bound</a:t>
            </a:r>
            <a:endParaRPr kumimoji="1" lang="ja-JP" altLang="en-US" sz="800" dirty="0">
              <a:latin typeface="HG創英角ﾎﾟｯﾌﾟ体" pitchFamily="49" charset="-128"/>
              <a:ea typeface="HG創英角ﾎﾟｯﾌﾟ体" pitchFamily="49" charset="-128"/>
              <a:cs typeface="MS PGothic" charset="-128"/>
            </a:endParaRPr>
          </a:p>
        </p:txBody>
      </p:sp>
      <p:sp>
        <p:nvSpPr>
          <p:cNvPr id="19" name="正方形/長方形 18"/>
          <p:cNvSpPr/>
          <p:nvPr/>
        </p:nvSpPr>
        <p:spPr>
          <a:xfrm>
            <a:off x="1995093" y="4715135"/>
            <a:ext cx="486966" cy="739171"/>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5" name="四角形吹き出し 106"/>
          <p:cNvSpPr/>
          <p:nvPr/>
        </p:nvSpPr>
        <p:spPr>
          <a:xfrm>
            <a:off x="2551038" y="4909900"/>
            <a:ext cx="1161986" cy="446230"/>
          </a:xfrm>
          <a:prstGeom prst="wedgeRectCallout">
            <a:avLst>
              <a:gd name="adj1" fmla="val -88054"/>
              <a:gd name="adj2" fmla="val 58061"/>
            </a:avLst>
          </a:prstGeom>
          <a:solidFill>
            <a:srgbClr val="FFFF00"/>
          </a:solidFill>
          <a:ln w="9525">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wrap="none" lIns="36000" tIns="3600" rIns="36000" bIns="3600" rtlCol="0" anchor="ctr">
            <a:noAutofit/>
          </a:bodyPr>
          <a:lstStyle/>
          <a:p>
            <a:r>
              <a:rPr kumimoji="1" lang="en-US" altLang="ja-JP" sz="900" b="1" dirty="0">
                <a:solidFill>
                  <a:sysClr val="windowText" lastClr="000000"/>
                </a:solidFill>
                <a:latin typeface="HG創英角ﾎﾟｯﾌﾟ体" pitchFamily="49" charset="-128"/>
                <a:ea typeface="HG創英角ﾎﾟｯﾌﾟ体" pitchFamily="49" charset="-128"/>
                <a:cs typeface="MS PGothic" charset="-128"/>
              </a:rPr>
              <a:t>Depth H </a:t>
            </a:r>
            <a:r>
              <a:rPr kumimoji="1" lang="ja-JP" altLang="en-US" sz="900" b="1" dirty="0">
                <a:solidFill>
                  <a:sysClr val="windowText" lastClr="000000"/>
                </a:solidFill>
                <a:latin typeface="HG創英角ﾎﾟｯﾌﾟ体" pitchFamily="49" charset="-128"/>
                <a:ea typeface="HG創英角ﾎﾟｯﾌﾟ体" pitchFamily="49" charset="-128"/>
                <a:cs typeface="MS PGothic" charset="-128"/>
              </a:rPr>
              <a:t>１５</a:t>
            </a:r>
            <a:r>
              <a:rPr lang="en-US" altLang="ja-JP" sz="900" b="1" dirty="0">
                <a:solidFill>
                  <a:sysClr val="windowText" lastClr="000000"/>
                </a:solidFill>
                <a:latin typeface="HG創英角ﾎﾟｯﾌﾟ体" pitchFamily="49" charset="-128"/>
                <a:ea typeface="HG創英角ﾎﾟｯﾌﾟ体" pitchFamily="49" charset="-128"/>
                <a:cs typeface="MS PGothic" charset="-128"/>
              </a:rPr>
              <a:t>μm</a:t>
            </a:r>
          </a:p>
          <a:p>
            <a:r>
              <a:rPr kumimoji="1" lang="en-US" altLang="ja-JP" sz="900" b="1" dirty="0">
                <a:solidFill>
                  <a:sysClr val="windowText" lastClr="000000"/>
                </a:solidFill>
                <a:latin typeface="HG創英角ﾎﾟｯﾌﾟ体" pitchFamily="49" charset="-128"/>
                <a:ea typeface="HG創英角ﾎﾟｯﾌﾟ体" pitchFamily="49" charset="-128"/>
                <a:cs typeface="MS PGothic" charset="-128"/>
              </a:rPr>
              <a:t>Pitch P </a:t>
            </a:r>
            <a:r>
              <a:rPr kumimoji="1" lang="ja-JP" altLang="en-US" sz="900" b="1" dirty="0">
                <a:solidFill>
                  <a:sysClr val="windowText" lastClr="000000"/>
                </a:solidFill>
                <a:latin typeface="HG創英角ﾎﾟｯﾌﾟ体" pitchFamily="49" charset="-128"/>
                <a:ea typeface="HG創英角ﾎﾟｯﾌﾟ体" pitchFamily="49" charset="-128"/>
                <a:cs typeface="MS PGothic" charset="-128"/>
              </a:rPr>
              <a:t>１２０</a:t>
            </a:r>
            <a:r>
              <a:rPr kumimoji="1" lang="en-US" altLang="ja-JP" sz="900" b="1" dirty="0">
                <a:solidFill>
                  <a:sysClr val="windowText" lastClr="000000"/>
                </a:solidFill>
                <a:latin typeface="HG創英角ﾎﾟｯﾌﾟ体" pitchFamily="49" charset="-128"/>
                <a:ea typeface="HG創英角ﾎﾟｯﾌﾟ体" pitchFamily="49" charset="-128"/>
                <a:cs typeface="MS PGothic" charset="-128"/>
              </a:rPr>
              <a:t>μm</a:t>
            </a:r>
          </a:p>
          <a:p>
            <a:r>
              <a:rPr kumimoji="1" lang="en-US" altLang="ja-JP" sz="900" b="1" dirty="0">
                <a:solidFill>
                  <a:sysClr val="windowText" lastClr="000000"/>
                </a:solidFill>
                <a:latin typeface="HG創英角ﾎﾟｯﾌﾟ体" pitchFamily="49" charset="-128"/>
                <a:ea typeface="HG創英角ﾎﾟｯﾌﾟ体" pitchFamily="49" charset="-128"/>
                <a:cs typeface="MS PGothic" charset="-128"/>
              </a:rPr>
              <a:t>Width </a:t>
            </a:r>
            <a:r>
              <a:rPr kumimoji="1" lang="ja-JP" altLang="en-US" sz="900" b="1" dirty="0">
                <a:solidFill>
                  <a:sysClr val="windowText" lastClr="000000"/>
                </a:solidFill>
                <a:latin typeface="HG創英角ﾎﾟｯﾌﾟ体" pitchFamily="49" charset="-128"/>
                <a:ea typeface="HG創英角ﾎﾟｯﾌﾟ体" pitchFamily="49" charset="-128"/>
                <a:cs typeface="MS PGothic" charset="-128"/>
              </a:rPr>
              <a:t>Ｗ </a:t>
            </a:r>
            <a:r>
              <a:rPr lang="ja-JP" altLang="en-US" sz="900" b="1" dirty="0">
                <a:solidFill>
                  <a:sysClr val="windowText" lastClr="000000"/>
                </a:solidFill>
                <a:latin typeface="HG創英角ﾎﾟｯﾌﾟ体" pitchFamily="49" charset="-128"/>
                <a:ea typeface="HG創英角ﾎﾟｯﾌﾟ体" pitchFamily="49" charset="-128"/>
                <a:cs typeface="MS PGothic" charset="-128"/>
              </a:rPr>
              <a:t>２０</a:t>
            </a:r>
            <a:r>
              <a:rPr lang="en-US" altLang="ja-JP" sz="900" b="1" dirty="0">
                <a:solidFill>
                  <a:sysClr val="windowText" lastClr="000000"/>
                </a:solidFill>
                <a:latin typeface="HG創英角ﾎﾟｯﾌﾟ体" pitchFamily="49" charset="-128"/>
                <a:ea typeface="HG創英角ﾎﾟｯﾌﾟ体" pitchFamily="49" charset="-128"/>
                <a:cs typeface="MS PGothic" charset="-128"/>
              </a:rPr>
              <a:t>μ</a:t>
            </a:r>
            <a:r>
              <a:rPr lang="ja-JP" altLang="en-US" sz="900" b="1" dirty="0">
                <a:solidFill>
                  <a:sysClr val="windowText" lastClr="000000"/>
                </a:solidFill>
                <a:latin typeface="HG創英角ﾎﾟｯﾌﾟ体" pitchFamily="49" charset="-128"/>
                <a:ea typeface="HG創英角ﾎﾟｯﾌﾟ体" pitchFamily="49" charset="-128"/>
                <a:cs typeface="MS PGothic" charset="-128"/>
              </a:rPr>
              <a:t>ｍ</a:t>
            </a:r>
            <a:endParaRPr kumimoji="1" lang="ja-JP" altLang="en-US" sz="900" b="1" dirty="0">
              <a:solidFill>
                <a:sysClr val="windowText" lastClr="000000"/>
              </a:solidFill>
              <a:latin typeface="HG創英角ﾎﾟｯﾌﾟ体" pitchFamily="49" charset="-128"/>
              <a:ea typeface="HG創英角ﾎﾟｯﾌﾟ体" pitchFamily="49" charset="-128"/>
              <a:cs typeface="MS PGothic" charset="-128"/>
            </a:endParaRPr>
          </a:p>
        </p:txBody>
      </p:sp>
      <p:sp>
        <p:nvSpPr>
          <p:cNvPr id="136" name="星 5 105"/>
          <p:cNvSpPr>
            <a:spLocks noChangeAspect="1"/>
          </p:cNvSpPr>
          <p:nvPr/>
        </p:nvSpPr>
        <p:spPr>
          <a:xfrm>
            <a:off x="2063718" y="5320048"/>
            <a:ext cx="148833" cy="148833"/>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ndParaRPr>
          </a:p>
        </p:txBody>
      </p:sp>
      <p:sp>
        <p:nvSpPr>
          <p:cNvPr id="137" name="四角形吹き出し 106"/>
          <p:cNvSpPr/>
          <p:nvPr/>
        </p:nvSpPr>
        <p:spPr>
          <a:xfrm>
            <a:off x="1822450" y="3696476"/>
            <a:ext cx="1233410" cy="446230"/>
          </a:xfrm>
          <a:prstGeom prst="wedgeRectCallout">
            <a:avLst>
              <a:gd name="adj1" fmla="val 19628"/>
              <a:gd name="adj2" fmla="val 92224"/>
            </a:avLst>
          </a:prstGeom>
          <a:solidFill>
            <a:srgbClr val="A8D7FF"/>
          </a:solidFill>
          <a:ln w="9525">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 rIns="36000" bIns="3600" rtlCol="0" anchor="ctr">
            <a:noAutofit/>
          </a:bodyPr>
          <a:lstStyle/>
          <a:p>
            <a:r>
              <a:rPr kumimoji="1" lang="en-US" altLang="ja-JP" sz="900" b="1" dirty="0">
                <a:solidFill>
                  <a:sysClr val="windowText" lastClr="000000"/>
                </a:solidFill>
                <a:latin typeface="HG創英角ﾎﾟｯﾌﾟ体" pitchFamily="49" charset="-128"/>
                <a:ea typeface="HG創英角ﾎﾟｯﾌﾟ体" pitchFamily="49" charset="-128"/>
                <a:cs typeface="MS PGothic" charset="-128"/>
              </a:rPr>
              <a:t>Depth H </a:t>
            </a:r>
            <a:r>
              <a:rPr kumimoji="1" lang="ja-JP" altLang="en-US" sz="900" b="1" dirty="0">
                <a:solidFill>
                  <a:sysClr val="windowText" lastClr="000000"/>
                </a:solidFill>
                <a:latin typeface="HG創英角ﾎﾟｯﾌﾟ体" pitchFamily="49" charset="-128"/>
                <a:ea typeface="HG創英角ﾎﾟｯﾌﾟ体" pitchFamily="49" charset="-128"/>
                <a:cs typeface="MS PGothic" charset="-128"/>
              </a:rPr>
              <a:t>１５</a:t>
            </a:r>
            <a:r>
              <a:rPr lang="en-US" altLang="ja-JP" sz="900" b="1" dirty="0">
                <a:solidFill>
                  <a:sysClr val="windowText" lastClr="000000"/>
                </a:solidFill>
                <a:latin typeface="HG創英角ﾎﾟｯﾌﾟ体" pitchFamily="49" charset="-128"/>
                <a:ea typeface="HG創英角ﾎﾟｯﾌﾟ体" pitchFamily="49" charset="-128"/>
                <a:cs typeface="MS PGothic" charset="-128"/>
              </a:rPr>
              <a:t>μm</a:t>
            </a:r>
          </a:p>
          <a:p>
            <a:r>
              <a:rPr kumimoji="1" lang="en-US" altLang="ja-JP" sz="900" b="1" dirty="0">
                <a:solidFill>
                  <a:sysClr val="windowText" lastClr="000000"/>
                </a:solidFill>
                <a:latin typeface="HG創英角ﾎﾟｯﾌﾟ体" pitchFamily="49" charset="-128"/>
                <a:ea typeface="HG創英角ﾎﾟｯﾌﾟ体" pitchFamily="49" charset="-128"/>
                <a:cs typeface="MS PGothic" charset="-128"/>
              </a:rPr>
              <a:t>Pitch P </a:t>
            </a:r>
            <a:r>
              <a:rPr kumimoji="1" lang="ja-JP" altLang="en-US" sz="900" b="1" dirty="0">
                <a:solidFill>
                  <a:sysClr val="windowText" lastClr="000000"/>
                </a:solidFill>
                <a:latin typeface="HG創英角ﾎﾟｯﾌﾟ体" pitchFamily="49" charset="-128"/>
                <a:ea typeface="HG創英角ﾎﾟｯﾌﾟ体" pitchFamily="49" charset="-128"/>
                <a:cs typeface="MS PGothic" charset="-128"/>
              </a:rPr>
              <a:t>１２０</a:t>
            </a:r>
            <a:r>
              <a:rPr kumimoji="1" lang="en-US" altLang="ja-JP" sz="900" b="1" dirty="0">
                <a:solidFill>
                  <a:sysClr val="windowText" lastClr="000000"/>
                </a:solidFill>
                <a:latin typeface="HG創英角ﾎﾟｯﾌﾟ体" pitchFamily="49" charset="-128"/>
                <a:ea typeface="HG創英角ﾎﾟｯﾌﾟ体" pitchFamily="49" charset="-128"/>
                <a:cs typeface="MS PGothic" charset="-128"/>
              </a:rPr>
              <a:t>μm</a:t>
            </a:r>
          </a:p>
          <a:p>
            <a:r>
              <a:rPr lang="en-US" altLang="ja-JP" sz="900" b="1" dirty="0">
                <a:solidFill>
                  <a:sysClr val="windowText" lastClr="000000"/>
                </a:solidFill>
                <a:latin typeface="HG創英角ﾎﾟｯﾌﾟ体" pitchFamily="49" charset="-128"/>
                <a:ea typeface="HG創英角ﾎﾟｯﾌﾟ体" pitchFamily="49" charset="-128"/>
                <a:cs typeface="MS PGothic" charset="-128"/>
              </a:rPr>
              <a:t>Calculated line</a:t>
            </a:r>
            <a:endParaRPr kumimoji="1" lang="ja-JP" altLang="en-US" sz="900" b="1" dirty="0">
              <a:solidFill>
                <a:sysClr val="windowText" lastClr="000000"/>
              </a:solidFill>
              <a:latin typeface="HG創英角ﾎﾟｯﾌﾟ体" pitchFamily="49" charset="-128"/>
              <a:ea typeface="HG創英角ﾎﾟｯﾌﾟ体" pitchFamily="49" charset="-128"/>
              <a:cs typeface="MS PGothic" charset="-128"/>
            </a:endParaRPr>
          </a:p>
        </p:txBody>
      </p:sp>
      <p:sp>
        <p:nvSpPr>
          <p:cNvPr id="138" name="テキスト ボックス 137"/>
          <p:cNvSpPr txBox="1"/>
          <p:nvPr/>
        </p:nvSpPr>
        <p:spPr>
          <a:xfrm>
            <a:off x="1662824" y="4371913"/>
            <a:ext cx="710130" cy="123111"/>
          </a:xfrm>
          <a:prstGeom prst="rect">
            <a:avLst/>
          </a:prstGeom>
          <a:noFill/>
        </p:spPr>
        <p:txBody>
          <a:bodyPr wrap="none" lIns="0" tIns="0" rIns="0" bIns="0" rtlCol="0">
            <a:spAutoFit/>
          </a:bodyPr>
          <a:lstStyle/>
          <a:p>
            <a:pPr algn="r"/>
            <a:r>
              <a:rPr lang="en-US" altLang="ja-JP" sz="800" dirty="0">
                <a:latin typeface="HGP創英角ﾎﾟｯﾌﾟ体" pitchFamily="50" charset="-128"/>
                <a:ea typeface="HGP創英角ﾎﾟｯﾌﾟ体" pitchFamily="50" charset="-128"/>
                <a:cs typeface="MS PGothic" charset="-128"/>
              </a:rPr>
              <a:t>Forming bound</a:t>
            </a:r>
            <a:endParaRPr kumimoji="1" lang="ja-JP" altLang="en-US" sz="800" dirty="0">
              <a:latin typeface="HGP創英角ﾎﾟｯﾌﾟ体" pitchFamily="50" charset="-128"/>
              <a:ea typeface="HGP創英角ﾎﾟｯﾌﾟ体" pitchFamily="50" charset="-128"/>
              <a:cs typeface="MS PGothic" charset="-128"/>
            </a:endParaRPr>
          </a:p>
        </p:txBody>
      </p:sp>
      <p:sp>
        <p:nvSpPr>
          <p:cNvPr id="134" name="object 4"/>
          <p:cNvSpPr/>
          <p:nvPr/>
        </p:nvSpPr>
        <p:spPr>
          <a:xfrm>
            <a:off x="4238486" y="4533614"/>
            <a:ext cx="405765" cy="317500"/>
          </a:xfrm>
          <a:custGeom>
            <a:avLst/>
            <a:gdLst/>
            <a:ahLst/>
            <a:cxnLst/>
            <a:rect l="l" t="t" r="r" b="b"/>
            <a:pathLst>
              <a:path w="405764" h="317500">
                <a:moveTo>
                  <a:pt x="258356" y="0"/>
                </a:moveTo>
                <a:lnTo>
                  <a:pt x="170700" y="0"/>
                </a:lnTo>
                <a:lnTo>
                  <a:pt x="289293" y="125793"/>
                </a:lnTo>
                <a:lnTo>
                  <a:pt x="0" y="125793"/>
                </a:lnTo>
                <a:lnTo>
                  <a:pt x="0" y="191147"/>
                </a:lnTo>
                <a:lnTo>
                  <a:pt x="289293" y="191147"/>
                </a:lnTo>
                <a:lnTo>
                  <a:pt x="170700" y="316941"/>
                </a:lnTo>
                <a:lnTo>
                  <a:pt x="258356" y="316941"/>
                </a:lnTo>
                <a:lnTo>
                  <a:pt x="405599" y="158470"/>
                </a:lnTo>
                <a:lnTo>
                  <a:pt x="258356" y="0"/>
                </a:lnTo>
                <a:close/>
              </a:path>
            </a:pathLst>
          </a:custGeom>
          <a:solidFill>
            <a:srgbClr val="DC0032"/>
          </a:solidFill>
        </p:spPr>
        <p:txBody>
          <a:bodyPr wrap="square" lIns="0" tIns="0" rIns="0" bIns="0" rtlCol="0"/>
          <a:lstStyle/>
          <a:p>
            <a:endParaRPr dirty="0">
              <a:latin typeface="Meiryo UI" panose="020B0604030504040204" pitchFamily="50" charset="-128"/>
            </a:endParaRPr>
          </a:p>
        </p:txBody>
      </p:sp>
      <p:pic>
        <p:nvPicPr>
          <p:cNvPr id="13" name="図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93107" y="3857289"/>
            <a:ext cx="2268000" cy="1983551"/>
          </a:xfrm>
          <a:prstGeom prst="rect">
            <a:avLst/>
          </a:prstGeom>
        </p:spPr>
      </p:pic>
    </p:spTree>
    <p:extLst>
      <p:ext uri="{BB962C8B-B14F-4D97-AF65-F5344CB8AC3E}">
        <p14:creationId xmlns:p14="http://schemas.microsoft.com/office/powerpoint/2010/main" val="1612598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rIns="1440000" anchor="t" anchorCtr="0"/>
          <a:lstStyle/>
          <a:p>
            <a:r>
              <a:rPr lang="en-US" altLang="ja-JP" dirty="0">
                <a:solidFill>
                  <a:srgbClr val="010000"/>
                </a:solidFill>
              </a:rPr>
              <a:t>3-5</a:t>
            </a:r>
            <a:r>
              <a:rPr lang="ja-JP" altLang="en-US" dirty="0">
                <a:solidFill>
                  <a:srgbClr val="010000"/>
                </a:solidFill>
              </a:rPr>
              <a:t> </a:t>
            </a:r>
            <a:r>
              <a:rPr lang="en-US" altLang="ja-JP" dirty="0">
                <a:solidFill>
                  <a:srgbClr val="010000"/>
                </a:solidFill>
              </a:rPr>
              <a:t>Before-and-after of a chart: </a:t>
            </a:r>
            <a:br>
              <a:rPr lang="en-US" altLang="ja-JP" dirty="0">
                <a:solidFill>
                  <a:srgbClr val="010000"/>
                </a:solidFill>
              </a:rPr>
            </a:br>
            <a:r>
              <a:rPr lang="en-US" altLang="ja-JP" dirty="0">
                <a:solidFill>
                  <a:srgbClr val="010000"/>
                </a:solidFill>
              </a:rPr>
              <a:t>      Line chart</a:t>
            </a:r>
            <a:endParaRPr kumimoji="1" lang="ja-JP" altLang="en-US" dirty="0"/>
          </a:p>
        </p:txBody>
      </p:sp>
      <p:sp>
        <p:nvSpPr>
          <p:cNvPr id="7" name="スライド番号プレースホルダー 6"/>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42 </a:t>
            </a:r>
            <a:endParaRPr lang="ja-JP" altLang="en-US" dirty="0">
              <a:latin typeface="Verdana" panose="020B0604030504040204" pitchFamily="34" charset="0"/>
              <a:cs typeface="Verdana" panose="020B0604030504040204" pitchFamily="34" charset="0"/>
            </a:endParaRPr>
          </a:p>
        </p:txBody>
      </p:sp>
      <p:graphicFrame>
        <p:nvGraphicFramePr>
          <p:cNvPr id="23" name="コンテンツ プレースホルダー 7"/>
          <p:cNvGraphicFramePr>
            <a:graphicFrameLocks/>
          </p:cNvGraphicFramePr>
          <p:nvPr>
            <p:extLst>
              <p:ext uri="{D42A27DB-BD31-4B8C-83A1-F6EECF244321}">
                <p14:modId xmlns:p14="http://schemas.microsoft.com/office/powerpoint/2010/main" val="2021464654"/>
              </p:ext>
            </p:extLst>
          </p:nvPr>
        </p:nvGraphicFramePr>
        <p:xfrm>
          <a:off x="684213" y="2273160"/>
          <a:ext cx="3614162" cy="2255411"/>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図形グループ 5"/>
          <p:cNvGrpSpPr/>
          <p:nvPr/>
        </p:nvGrpSpPr>
        <p:grpSpPr>
          <a:xfrm>
            <a:off x="1144368" y="2345297"/>
            <a:ext cx="532286" cy="1506954"/>
            <a:chOff x="1153422" y="2340769"/>
            <a:chExt cx="532286" cy="1561251"/>
          </a:xfrm>
        </p:grpSpPr>
        <p:sp>
          <p:nvSpPr>
            <p:cNvPr id="21" name="正方形/長方形 20"/>
            <p:cNvSpPr/>
            <p:nvPr/>
          </p:nvSpPr>
          <p:spPr>
            <a:xfrm>
              <a:off x="1153422" y="2340769"/>
              <a:ext cx="532286" cy="1561251"/>
            </a:xfrm>
            <a:prstGeom prst="rect">
              <a:avLst/>
            </a:prstGeom>
            <a:solidFill>
              <a:srgbClr val="00D6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ndParaRPr>
            </a:p>
          </p:txBody>
        </p:sp>
        <p:cxnSp>
          <p:nvCxnSpPr>
            <p:cNvPr id="24" name="直線コネクタ 23"/>
            <p:cNvCxnSpPr/>
            <p:nvPr/>
          </p:nvCxnSpPr>
          <p:spPr>
            <a:xfrm>
              <a:off x="1685707" y="2340769"/>
              <a:ext cx="0" cy="1561251"/>
            </a:xfrm>
            <a:prstGeom prst="line">
              <a:avLst/>
            </a:prstGeom>
            <a:ln>
              <a:solidFill>
                <a:srgbClr val="497EBB"/>
              </a:solidFill>
              <a:prstDash val="dash"/>
            </a:ln>
          </p:spPr>
          <p:style>
            <a:lnRef idx="1">
              <a:schemeClr val="accent1"/>
            </a:lnRef>
            <a:fillRef idx="0">
              <a:schemeClr val="accent1"/>
            </a:fillRef>
            <a:effectRef idx="0">
              <a:schemeClr val="accent1"/>
            </a:effectRef>
            <a:fontRef idx="minor">
              <a:schemeClr val="tx1"/>
            </a:fontRef>
          </p:style>
        </p:cxnSp>
      </p:grpSp>
      <p:sp>
        <p:nvSpPr>
          <p:cNvPr id="19" name="object 4"/>
          <p:cNvSpPr/>
          <p:nvPr/>
        </p:nvSpPr>
        <p:spPr>
          <a:xfrm>
            <a:off x="4282294" y="3273425"/>
            <a:ext cx="405765" cy="317500"/>
          </a:xfrm>
          <a:custGeom>
            <a:avLst/>
            <a:gdLst/>
            <a:ahLst/>
            <a:cxnLst/>
            <a:rect l="l" t="t" r="r" b="b"/>
            <a:pathLst>
              <a:path w="405764" h="317500">
                <a:moveTo>
                  <a:pt x="258356" y="0"/>
                </a:moveTo>
                <a:lnTo>
                  <a:pt x="170700" y="0"/>
                </a:lnTo>
                <a:lnTo>
                  <a:pt x="289293" y="125793"/>
                </a:lnTo>
                <a:lnTo>
                  <a:pt x="0" y="125793"/>
                </a:lnTo>
                <a:lnTo>
                  <a:pt x="0" y="191147"/>
                </a:lnTo>
                <a:lnTo>
                  <a:pt x="289293" y="191147"/>
                </a:lnTo>
                <a:lnTo>
                  <a:pt x="170700" y="316941"/>
                </a:lnTo>
                <a:lnTo>
                  <a:pt x="258356" y="316941"/>
                </a:lnTo>
                <a:lnTo>
                  <a:pt x="405599" y="158470"/>
                </a:lnTo>
                <a:lnTo>
                  <a:pt x="258356" y="0"/>
                </a:lnTo>
                <a:close/>
              </a:path>
            </a:pathLst>
          </a:custGeom>
          <a:solidFill>
            <a:srgbClr val="DC0032"/>
          </a:solidFill>
        </p:spPr>
        <p:txBody>
          <a:bodyPr wrap="square" lIns="0" tIns="0" rIns="0" bIns="0" rtlCol="0"/>
          <a:lstStyle/>
          <a:p>
            <a:endParaRPr dirty="0">
              <a:latin typeface="Meiryo UI" panose="020B0604030504040204" pitchFamily="50" charset="-128"/>
            </a:endParaRPr>
          </a:p>
        </p:txBody>
      </p:sp>
      <p:sp>
        <p:nvSpPr>
          <p:cNvPr id="20" name="object 3"/>
          <p:cNvSpPr txBox="1"/>
          <p:nvPr/>
        </p:nvSpPr>
        <p:spPr>
          <a:xfrm>
            <a:off x="1365968" y="1151891"/>
            <a:ext cx="2541250"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Conventional chart design</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22" name="object 3"/>
          <p:cNvSpPr txBox="1"/>
          <p:nvPr/>
        </p:nvSpPr>
        <p:spPr>
          <a:xfrm>
            <a:off x="5638651" y="1151891"/>
            <a:ext cx="1759113"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New chart design</a:t>
            </a:r>
            <a:endParaRPr sz="1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5" name="コンテンツ プレースホルダー 7"/>
          <p:cNvGraphicFramePr>
            <a:graphicFrameLocks/>
          </p:cNvGraphicFramePr>
          <p:nvPr>
            <p:extLst>
              <p:ext uri="{D42A27DB-BD31-4B8C-83A1-F6EECF244321}">
                <p14:modId xmlns:p14="http://schemas.microsoft.com/office/powerpoint/2010/main" val="3359022317"/>
              </p:ext>
            </p:extLst>
          </p:nvPr>
        </p:nvGraphicFramePr>
        <p:xfrm>
          <a:off x="4679967" y="2039519"/>
          <a:ext cx="3714505" cy="2782852"/>
        </p:xfrm>
        <a:graphic>
          <a:graphicData uri="http://schemas.openxmlformats.org/drawingml/2006/chart">
            <c:chart xmlns:c="http://schemas.openxmlformats.org/drawingml/2006/chart" xmlns:r="http://schemas.openxmlformats.org/officeDocument/2006/relationships" r:id="rId4"/>
          </a:graphicData>
        </a:graphic>
      </p:graphicFrame>
      <p:grpSp>
        <p:nvGrpSpPr>
          <p:cNvPr id="26" name="図形グループ 25"/>
          <p:cNvGrpSpPr/>
          <p:nvPr/>
        </p:nvGrpSpPr>
        <p:grpSpPr>
          <a:xfrm>
            <a:off x="5151021" y="2454980"/>
            <a:ext cx="609177" cy="1870574"/>
            <a:chOff x="1153422" y="2340769"/>
            <a:chExt cx="532286" cy="1561251"/>
          </a:xfrm>
        </p:grpSpPr>
        <p:sp>
          <p:nvSpPr>
            <p:cNvPr id="27" name="正方形/長方形 26"/>
            <p:cNvSpPr/>
            <p:nvPr/>
          </p:nvSpPr>
          <p:spPr>
            <a:xfrm>
              <a:off x="1153422" y="2340769"/>
              <a:ext cx="532286" cy="1561251"/>
            </a:xfrm>
            <a:prstGeom prst="rect">
              <a:avLst/>
            </a:prstGeom>
            <a:solidFill>
              <a:srgbClr val="DC003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Verdana" panose="020B0604030504040204" pitchFamily="34" charset="0"/>
                <a:cs typeface="Verdana" panose="020B0604030504040204" pitchFamily="34" charset="0"/>
              </a:endParaRPr>
            </a:p>
          </p:txBody>
        </p:sp>
        <p:cxnSp>
          <p:nvCxnSpPr>
            <p:cNvPr id="28" name="直線コネクタ 27"/>
            <p:cNvCxnSpPr/>
            <p:nvPr/>
          </p:nvCxnSpPr>
          <p:spPr>
            <a:xfrm>
              <a:off x="1685707" y="2340769"/>
              <a:ext cx="0" cy="1561251"/>
            </a:xfrm>
            <a:prstGeom prst="line">
              <a:avLst/>
            </a:prstGeom>
            <a:ln w="19050">
              <a:solidFill>
                <a:srgbClr val="DC0032"/>
              </a:solidFill>
              <a:prstDash val="sysDash"/>
            </a:ln>
          </p:spPr>
          <p:style>
            <a:lnRef idx="1">
              <a:schemeClr val="accent1"/>
            </a:lnRef>
            <a:fillRef idx="0">
              <a:schemeClr val="accent1"/>
            </a:fillRef>
            <a:effectRef idx="0">
              <a:schemeClr val="accent1"/>
            </a:effectRef>
            <a:fontRef idx="minor">
              <a:schemeClr val="tx1"/>
            </a:fontRef>
          </p:style>
        </p:cxnSp>
      </p:grpSp>
      <p:sp>
        <p:nvSpPr>
          <p:cNvPr id="30" name="テキスト ボックス 29"/>
          <p:cNvSpPr txBox="1"/>
          <p:nvPr/>
        </p:nvSpPr>
        <p:spPr>
          <a:xfrm>
            <a:off x="5751094" y="2948918"/>
            <a:ext cx="1531188" cy="430887"/>
          </a:xfrm>
          <a:prstGeom prst="rect">
            <a:avLst/>
          </a:prstGeom>
          <a:noFill/>
        </p:spPr>
        <p:txBody>
          <a:bodyPr wrap="none" rtlCol="0">
            <a:spAutoFit/>
          </a:bodyPr>
          <a:lstStyle/>
          <a:p>
            <a:r>
              <a:rPr kumimoji="1" lang="en-US" altLang="ja-JP" sz="1100" b="1" dirty="0">
                <a:solidFill>
                  <a:srgbClr val="DC0032"/>
                </a:solidFill>
                <a:latin typeface="Verdana" panose="020B0604030504040204" pitchFamily="34" charset="0"/>
                <a:ea typeface="Verdana" panose="020B0604030504040204" pitchFamily="34" charset="0"/>
                <a:cs typeface="Verdana" panose="020B0604030504040204" pitchFamily="34" charset="0"/>
              </a:rPr>
              <a:t>Target Value:0%</a:t>
            </a:r>
          </a:p>
          <a:p>
            <a:r>
              <a:rPr lang="ja-JP" altLang="en-US" sz="1100" b="1" dirty="0">
                <a:solidFill>
                  <a:srgbClr val="DC0032"/>
                </a:solidFill>
                <a:latin typeface="Verdana" panose="020B0604030504040204" pitchFamily="34" charset="0"/>
                <a:cs typeface="Verdana" panose="020B0604030504040204" pitchFamily="34" charset="0"/>
              </a:rPr>
              <a:t>→ </a:t>
            </a:r>
            <a:r>
              <a:rPr lang="en-US" altLang="ja-JP" sz="1100" b="1" dirty="0">
                <a:solidFill>
                  <a:srgbClr val="DC0032"/>
                </a:solidFill>
                <a:latin typeface="Verdana" panose="020B0604030504040204" pitchFamily="34" charset="0"/>
                <a:ea typeface="Verdana" panose="020B0604030504040204" pitchFamily="34" charset="0"/>
                <a:cs typeface="Verdana" panose="020B0604030504040204" pitchFamily="34" charset="0"/>
              </a:rPr>
              <a:t>less than 2m</a:t>
            </a:r>
            <a:endParaRPr kumimoji="1" lang="ja-JP" altLang="en-US" sz="1100" b="1" dirty="0">
              <a:solidFill>
                <a:srgbClr val="DC0032"/>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33805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rIns="1440000" anchor="t" anchorCtr="0"/>
          <a:lstStyle/>
          <a:p>
            <a:pPr marL="681038" indent="-681038"/>
            <a:r>
              <a:rPr lang="en-US" altLang="ja-JP" dirty="0">
                <a:solidFill>
                  <a:srgbClr val="010000"/>
                </a:solidFill>
                <a:latin typeface="Verdana" panose="020B0604030504040204" pitchFamily="34" charset="0"/>
                <a:ea typeface="Verdana" panose="020B0604030504040204" pitchFamily="34" charset="0"/>
                <a:cs typeface="Verdana" panose="020B0604030504040204" pitchFamily="34" charset="0"/>
              </a:rPr>
              <a:t>3-5</a:t>
            </a:r>
            <a:r>
              <a:rPr lang="ja-JP" altLang="en-US" dirty="0">
                <a:solidFill>
                  <a:srgbClr val="010000"/>
                </a:solidFill>
                <a:latin typeface="Verdana" panose="020B0604030504040204" pitchFamily="34" charset="0"/>
                <a:cs typeface="Verdana" panose="020B0604030504040204" pitchFamily="34" charset="0"/>
              </a:rPr>
              <a:t> </a:t>
            </a:r>
            <a:r>
              <a:rPr lang="en-US" altLang="ja-JP" dirty="0">
                <a:solidFill>
                  <a:srgbClr val="010000"/>
                </a:solidFill>
                <a:latin typeface="Verdana" panose="020B0604030504040204" pitchFamily="34" charset="0"/>
                <a:ea typeface="Verdana" panose="020B0604030504040204" pitchFamily="34" charset="0"/>
                <a:cs typeface="Verdana" panose="020B0604030504040204" pitchFamily="34" charset="0"/>
              </a:rPr>
              <a:t>Before-and-after of a chart: </a:t>
            </a:r>
            <a:br>
              <a:rPr lang="en-US" altLang="ja-JP" dirty="0">
                <a:solidFill>
                  <a:srgbClr val="010000"/>
                </a:solidFill>
                <a:latin typeface="Verdana" panose="020B0604030504040204" pitchFamily="34" charset="0"/>
                <a:ea typeface="Verdana" panose="020B0604030504040204" pitchFamily="34" charset="0"/>
                <a:cs typeface="Verdana" panose="020B0604030504040204" pitchFamily="34" charset="0"/>
              </a:rPr>
            </a:br>
            <a:r>
              <a:rPr lang="en-US" altLang="ja-JP" dirty="0">
                <a:solidFill>
                  <a:srgbClr val="010000"/>
                </a:solidFill>
                <a:latin typeface="Verdana" panose="020B0604030504040204" pitchFamily="34" charset="0"/>
                <a:ea typeface="Verdana" panose="020B0604030504040204" pitchFamily="34" charset="0"/>
                <a:cs typeface="Verdana" panose="020B0604030504040204" pitchFamily="34" charset="0"/>
              </a:rPr>
              <a:t>Tabular composition</a:t>
            </a:r>
            <a:endParaRPr kumimoji="1" lang="ja-JP" altLang="en-US" dirty="0">
              <a:latin typeface="Verdana" panose="020B0604030504040204" pitchFamily="34" charset="0"/>
              <a:cs typeface="Verdana" panose="020B0604030504040204" pitchFamily="34" charset="0"/>
            </a:endParaRPr>
          </a:p>
        </p:txBody>
      </p:sp>
      <p:sp>
        <p:nvSpPr>
          <p:cNvPr id="7" name="スライド番号プレースホルダー 6"/>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43 </a:t>
            </a:r>
            <a:endParaRPr lang="ja-JP" altLang="en-US" dirty="0">
              <a:latin typeface="Verdana" panose="020B0604030504040204" pitchFamily="34" charset="0"/>
              <a:cs typeface="Verdana" panose="020B0604030504040204" pitchFamily="34" charset="0"/>
            </a:endParaRPr>
          </a:p>
        </p:txBody>
      </p:sp>
      <p:graphicFrame>
        <p:nvGraphicFramePr>
          <p:cNvPr id="20" name="表 19"/>
          <p:cNvGraphicFramePr>
            <a:graphicFrameLocks noGrp="1"/>
          </p:cNvGraphicFramePr>
          <p:nvPr>
            <p:extLst>
              <p:ext uri="{D42A27DB-BD31-4B8C-83A1-F6EECF244321}">
                <p14:modId xmlns:p14="http://schemas.microsoft.com/office/powerpoint/2010/main" val="3095429869"/>
              </p:ext>
            </p:extLst>
          </p:nvPr>
        </p:nvGraphicFramePr>
        <p:xfrm>
          <a:off x="790029" y="2387807"/>
          <a:ext cx="3217096" cy="2607976"/>
        </p:xfrm>
        <a:graphic>
          <a:graphicData uri="http://schemas.openxmlformats.org/drawingml/2006/table">
            <a:tbl>
              <a:tblPr firstRow="1" bandRow="1">
                <a:tableStyleId>{5940675A-B579-460E-94D1-54222C63F5DA}</a:tableStyleId>
              </a:tblPr>
              <a:tblGrid>
                <a:gridCol w="928897">
                  <a:extLst>
                    <a:ext uri="{9D8B030D-6E8A-4147-A177-3AD203B41FA5}">
                      <a16:colId xmlns:a16="http://schemas.microsoft.com/office/drawing/2014/main" xmlns="" val="20000"/>
                    </a:ext>
                  </a:extLst>
                </a:gridCol>
                <a:gridCol w="987023">
                  <a:extLst>
                    <a:ext uri="{9D8B030D-6E8A-4147-A177-3AD203B41FA5}">
                      <a16:colId xmlns:a16="http://schemas.microsoft.com/office/drawing/2014/main" xmlns="" val="20001"/>
                    </a:ext>
                  </a:extLst>
                </a:gridCol>
                <a:gridCol w="1301176">
                  <a:extLst>
                    <a:ext uri="{9D8B030D-6E8A-4147-A177-3AD203B41FA5}">
                      <a16:colId xmlns:a16="http://schemas.microsoft.com/office/drawing/2014/main" xmlns="" val="20002"/>
                    </a:ext>
                  </a:extLst>
                </a:gridCol>
              </a:tblGrid>
              <a:tr h="232894">
                <a:tc gridSpan="2">
                  <a:txBody>
                    <a:bodyPr/>
                    <a:lstStyle/>
                    <a:p>
                      <a:pPr algn="ctr"/>
                      <a:r>
                        <a:rPr kumimoji="1" lang="en-US" altLang="ja-JP" sz="1000" dirty="0">
                          <a:solidFill>
                            <a:schemeClr val="bg1"/>
                          </a:solidFill>
                          <a:latin typeface="HG創英角ﾎﾟｯﾌﾟ体" pitchFamily="49" charset="-128"/>
                          <a:ea typeface="HG創英角ﾎﾟｯﾌﾟ体" pitchFamily="49" charset="-128"/>
                          <a:cs typeface="MS PGothic" charset="-128"/>
                        </a:rPr>
                        <a:t>Item</a:t>
                      </a:r>
                      <a:endParaRPr kumimoji="1" lang="ja-JP" altLang="en-US" sz="1000" dirty="0">
                        <a:solidFill>
                          <a:schemeClr val="bg1"/>
                        </a:solidFill>
                        <a:latin typeface="HG創英角ﾎﾟｯﾌﾟ体" pitchFamily="49" charset="-128"/>
                        <a:ea typeface="HG創英角ﾎﾟｯﾌﾟ体" pitchFamily="49" charset="-128"/>
                        <a:cs typeface="MS PGothic" charset="-128"/>
                      </a:endParaRPr>
                    </a:p>
                  </a:txBody>
                  <a:tcPr marL="0" marR="0" marT="0" marB="0" anchor="ctr">
                    <a:solidFill>
                      <a:srgbClr val="FF6600"/>
                    </a:solidFill>
                  </a:tcPr>
                </a:tc>
                <a:tc hMerge="1">
                  <a:txBody>
                    <a:bodyPr/>
                    <a:lstStyle/>
                    <a:p>
                      <a:endParaRPr kumimoji="1" lang="ja-JP" altLang="en-US" sz="1200" dirty="0"/>
                    </a:p>
                  </a:txBody>
                  <a:tcPr/>
                </a:tc>
                <a:tc>
                  <a:txBody>
                    <a:bodyPr/>
                    <a:lstStyle/>
                    <a:p>
                      <a:pPr algn="ctr"/>
                      <a:r>
                        <a:rPr kumimoji="1" lang="en-US" altLang="ja-JP" sz="1100" dirty="0">
                          <a:solidFill>
                            <a:schemeClr val="bg1"/>
                          </a:solidFill>
                          <a:latin typeface="HG創英角ﾎﾟｯﾌﾟ体" pitchFamily="49" charset="-128"/>
                          <a:ea typeface="HG創英角ﾎﾟｯﾌﾟ体" pitchFamily="49" charset="-128"/>
                          <a:cs typeface="MS PGothic" charset="-128"/>
                        </a:rPr>
                        <a:t>Development goal</a:t>
                      </a:r>
                      <a:endParaRPr kumimoji="1" lang="ja-JP" altLang="en-US" sz="1100" dirty="0">
                        <a:solidFill>
                          <a:schemeClr val="bg1"/>
                        </a:solidFill>
                        <a:latin typeface="HG創英角ﾎﾟｯﾌﾟ体" pitchFamily="49" charset="-128"/>
                        <a:ea typeface="HG創英角ﾎﾟｯﾌﾟ体" pitchFamily="49" charset="-128"/>
                        <a:cs typeface="MS PGothic" charset="-128"/>
                      </a:endParaRPr>
                    </a:p>
                  </a:txBody>
                  <a:tcPr marL="0" marR="0" marT="0" marB="0" anchor="ctr">
                    <a:solidFill>
                      <a:srgbClr val="FF6600"/>
                    </a:solidFill>
                  </a:tcPr>
                </a:tc>
                <a:extLst>
                  <a:ext uri="{0D108BD9-81ED-4DB2-BD59-A6C34878D82A}">
                    <a16:rowId xmlns:a16="http://schemas.microsoft.com/office/drawing/2014/main" xmlns="" val="10000"/>
                  </a:ext>
                </a:extLst>
              </a:tr>
              <a:tr h="232894">
                <a:tc gridSpan="2">
                  <a:txBody>
                    <a:bodyPr/>
                    <a:lstStyle/>
                    <a:p>
                      <a:pPr algn="ctr"/>
                      <a:r>
                        <a:rPr kumimoji="1" lang="en-US" altLang="ja-JP" sz="1000" dirty="0">
                          <a:latin typeface="HG創英角ﾎﾟｯﾌﾟ体" pitchFamily="49" charset="-128"/>
                          <a:ea typeface="HG創英角ﾎﾟｯﾌﾟ体" pitchFamily="49" charset="-128"/>
                          <a:cs typeface="MS PGothic" charset="-128"/>
                        </a:rPr>
                        <a:t>Formation rate</a:t>
                      </a:r>
                      <a:r>
                        <a:rPr kumimoji="1" lang="ja-JP" altLang="en-US" sz="1000" dirty="0">
                          <a:latin typeface="HG創英角ﾎﾟｯﾌﾟ体" pitchFamily="49" charset="-128"/>
                          <a:ea typeface="HG創英角ﾎﾟｯﾌﾟ体" pitchFamily="49" charset="-128"/>
                          <a:cs typeface="MS PGothic" charset="-128"/>
                        </a:rPr>
                        <a:t>［</a:t>
                      </a:r>
                      <a:r>
                        <a:rPr kumimoji="1" lang="en-US" altLang="ja-JP" sz="1000" dirty="0">
                          <a:latin typeface="HG創英角ﾎﾟｯﾌﾟ体" pitchFamily="49" charset="-128"/>
                          <a:ea typeface="HG創英角ﾎﾟｯﾌﾟ体" pitchFamily="49" charset="-128"/>
                          <a:cs typeface="MS PGothic" charset="-128"/>
                        </a:rPr>
                        <a:t>stack/stand</a:t>
                      </a:r>
                      <a:r>
                        <a:rPr kumimoji="1" lang="ja-JP" altLang="en-US" sz="1000" dirty="0">
                          <a:latin typeface="HG創英角ﾎﾟｯﾌﾟ体" pitchFamily="49" charset="-128"/>
                          <a:ea typeface="HG創英角ﾎﾟｯﾌﾟ体" pitchFamily="49" charset="-128"/>
                          <a:cs typeface="MS PGothic" charset="-128"/>
                        </a:rPr>
                        <a:t>］</a:t>
                      </a:r>
                    </a:p>
                  </a:txBody>
                  <a:tcPr marL="0" marR="0" marT="0" marB="0" anchor="ctr"/>
                </a:tc>
                <a:tc hMerge="1">
                  <a:txBody>
                    <a:bodyPr/>
                    <a:lstStyle/>
                    <a:p>
                      <a:endParaRPr kumimoji="1" lang="ja-JP" altLang="en-US" sz="1200" dirty="0"/>
                    </a:p>
                  </a:txBody>
                  <a:tcPr/>
                </a:tc>
                <a:tc>
                  <a:txBody>
                    <a:bodyPr/>
                    <a:lstStyle/>
                    <a:p>
                      <a:pPr algn="ctr"/>
                      <a:r>
                        <a:rPr kumimoji="1" lang="en-US" altLang="ja-JP" sz="1000" b="1" dirty="0">
                          <a:latin typeface="HG創英角ﾎﾟｯﾌﾟ体" pitchFamily="49" charset="-128"/>
                          <a:ea typeface="HG創英角ﾎﾟｯﾌﾟ体" pitchFamily="49" charset="-128"/>
                          <a:cs typeface="MS PGothic" charset="-128"/>
                        </a:rPr>
                        <a:t>6000 or more</a:t>
                      </a:r>
                      <a:endParaRPr kumimoji="1" lang="ja-JP" altLang="en-US" sz="1000" b="1" dirty="0">
                        <a:latin typeface="HG創英角ﾎﾟｯﾌﾟ体" pitchFamily="49" charset="-128"/>
                        <a:ea typeface="HG創英角ﾎﾟｯﾌﾟ体" pitchFamily="49" charset="-128"/>
                        <a:cs typeface="MS PGothic" charset="-128"/>
                      </a:endParaRPr>
                    </a:p>
                  </a:txBody>
                  <a:tcPr marL="0" marR="0" marT="0" marB="0" anchor="ctr"/>
                </a:tc>
                <a:extLst>
                  <a:ext uri="{0D108BD9-81ED-4DB2-BD59-A6C34878D82A}">
                    <a16:rowId xmlns:a16="http://schemas.microsoft.com/office/drawing/2014/main" xmlns="" val="10001"/>
                  </a:ext>
                </a:extLst>
              </a:tr>
              <a:tr h="232894">
                <a:tc gridSpan="2">
                  <a:txBody>
                    <a:bodyPr/>
                    <a:lstStyle/>
                    <a:p>
                      <a:pPr algn="ctr"/>
                      <a:r>
                        <a:rPr kumimoji="1" lang="en-US" altLang="ja-JP" sz="1000" dirty="0">
                          <a:latin typeface="HG創英角ﾎﾟｯﾌﾟ体" pitchFamily="49" charset="-128"/>
                          <a:ea typeface="HG創英角ﾎﾟｯﾌﾟ体" pitchFamily="49" charset="-128"/>
                          <a:cs typeface="MS PGothic" charset="-128"/>
                        </a:rPr>
                        <a:t>Machining cost per stand</a:t>
                      </a:r>
                      <a:r>
                        <a:rPr kumimoji="1" lang="ja-JP" altLang="en-US" sz="1000" dirty="0">
                          <a:latin typeface="HG創英角ﾎﾟｯﾌﾟ体" pitchFamily="49" charset="-128"/>
                          <a:ea typeface="HG創英角ﾎﾟｯﾌﾟ体" pitchFamily="49" charset="-128"/>
                          <a:cs typeface="MS PGothic" charset="-128"/>
                        </a:rPr>
                        <a:t>［</a:t>
                      </a:r>
                      <a:r>
                        <a:rPr kumimoji="1" lang="en-US" altLang="ja-JP" sz="1000" dirty="0">
                          <a:latin typeface="HG創英角ﾎﾟｯﾌﾟ体" pitchFamily="49" charset="-128"/>
                          <a:ea typeface="HG創英角ﾎﾟｯﾌﾟ体" pitchFamily="49" charset="-128"/>
                          <a:cs typeface="MS PGothic" charset="-128"/>
                        </a:rPr>
                        <a:t>Yen/stand</a:t>
                      </a:r>
                      <a:r>
                        <a:rPr kumimoji="1" lang="ja-JP" altLang="en-US" sz="1000" dirty="0">
                          <a:latin typeface="HG創英角ﾎﾟｯﾌﾟ体" pitchFamily="49" charset="-128"/>
                          <a:ea typeface="HG創英角ﾎﾟｯﾌﾟ体" pitchFamily="49" charset="-128"/>
                          <a:cs typeface="MS PGothic" charset="-128"/>
                        </a:rPr>
                        <a:t>］</a:t>
                      </a:r>
                    </a:p>
                  </a:txBody>
                  <a:tcPr marL="0" marR="0" marT="0" marB="0" anchor="ctr"/>
                </a:tc>
                <a:tc hMerge="1">
                  <a:txBody>
                    <a:bodyPr/>
                    <a:lstStyle/>
                    <a:p>
                      <a:endParaRPr kumimoji="1" lang="ja-JP" altLang="en-US" sz="1200" dirty="0"/>
                    </a:p>
                  </a:txBody>
                  <a:tcPr/>
                </a:tc>
                <a:tc>
                  <a:txBody>
                    <a:bodyPr/>
                    <a:lstStyle/>
                    <a:p>
                      <a:pPr algn="ctr"/>
                      <a:r>
                        <a:rPr kumimoji="1" lang="en-US" altLang="ja-JP" sz="1000" b="1" dirty="0">
                          <a:latin typeface="HG創英角ﾎﾟｯﾌﾟ体" pitchFamily="49" charset="-128"/>
                          <a:ea typeface="HG創英角ﾎﾟｯﾌﾟ体" pitchFamily="49" charset="-128"/>
                          <a:cs typeface="MS PGothic" charset="-128"/>
                        </a:rPr>
                        <a:t>2000</a:t>
                      </a:r>
                      <a:endParaRPr kumimoji="1" lang="ja-JP" altLang="en-US" sz="1000" b="1" dirty="0">
                        <a:latin typeface="HG創英角ﾎﾟｯﾌﾟ体" pitchFamily="49" charset="-128"/>
                        <a:ea typeface="HG創英角ﾎﾟｯﾌﾟ体" pitchFamily="49" charset="-128"/>
                        <a:cs typeface="MS PGothic" charset="-128"/>
                      </a:endParaRPr>
                    </a:p>
                  </a:txBody>
                  <a:tcPr marL="0" marR="0" marT="0" marB="0" anchor="ctr"/>
                </a:tc>
                <a:extLst>
                  <a:ext uri="{0D108BD9-81ED-4DB2-BD59-A6C34878D82A}">
                    <a16:rowId xmlns:a16="http://schemas.microsoft.com/office/drawing/2014/main" xmlns="" val="10002"/>
                  </a:ext>
                </a:extLst>
              </a:tr>
              <a:tr h="232894">
                <a:tc rowSpan="3">
                  <a:txBody>
                    <a:bodyPr/>
                    <a:lstStyle/>
                    <a:p>
                      <a:pPr algn="ctr"/>
                      <a:r>
                        <a:rPr kumimoji="1" lang="en-US" altLang="ja-JP" sz="1000" dirty="0">
                          <a:latin typeface="HG創英角ﾎﾟｯﾌﾟ体" pitchFamily="49" charset="-128"/>
                          <a:ea typeface="HG創英角ﾎﾟｯﾌﾟ体" pitchFamily="49" charset="-128"/>
                          <a:cs typeface="MS PGothic" charset="-128"/>
                        </a:rPr>
                        <a:t>Assy</a:t>
                      </a:r>
                      <a:r>
                        <a:rPr kumimoji="1" lang="ja-JP" altLang="en-US" sz="1000" dirty="0">
                          <a:latin typeface="HG創英角ﾎﾟｯﾌﾟ体" pitchFamily="49" charset="-128"/>
                          <a:ea typeface="HG創英角ﾎﾟｯﾌﾟ体" pitchFamily="49" charset="-128"/>
                          <a:cs typeface="MS PGothic" charset="-128"/>
                        </a:rPr>
                        <a:t> </a:t>
                      </a:r>
                      <a:r>
                        <a:rPr kumimoji="1" lang="en-US" altLang="ja-JP" sz="1000" dirty="0">
                          <a:latin typeface="HG創英角ﾎﾟｯﾌﾟ体" pitchFamily="49" charset="-128"/>
                          <a:ea typeface="HG創英角ﾎﾟｯﾌﾟ体" pitchFamily="49" charset="-128"/>
                          <a:cs typeface="MS PGothic" charset="-128"/>
                        </a:rPr>
                        <a:t>characteristic</a:t>
                      </a:r>
                      <a:endParaRPr kumimoji="1" lang="ja-JP" altLang="en-US" sz="1000" dirty="0">
                        <a:latin typeface="HG創英角ﾎﾟｯﾌﾟ体" pitchFamily="49" charset="-128"/>
                        <a:ea typeface="HG創英角ﾎﾟｯﾌﾟ体" pitchFamily="49" charset="-128"/>
                        <a:cs typeface="MS PGothic" charset="-128"/>
                      </a:endParaRPr>
                    </a:p>
                  </a:txBody>
                  <a:tcPr marL="0" marR="0" marT="0" marB="0" anchor="ctr"/>
                </a:tc>
                <a:tc>
                  <a:txBody>
                    <a:bodyPr/>
                    <a:lstStyle/>
                    <a:p>
                      <a:pPr algn="ctr"/>
                      <a:r>
                        <a:rPr kumimoji="1" lang="en-US" altLang="ja-JP" sz="1000" dirty="0">
                          <a:latin typeface="HG創英角ﾎﾟｯﾌﾟ体" pitchFamily="49" charset="-128"/>
                          <a:ea typeface="HG創英角ﾎﾟｯﾌﾟ体" pitchFamily="49" charset="-128"/>
                          <a:cs typeface="MS PGothic" charset="-128"/>
                        </a:rPr>
                        <a:t>Radiation performance</a:t>
                      </a:r>
                      <a:r>
                        <a:rPr kumimoji="1" lang="ja-JP" altLang="en-US" sz="1000" dirty="0">
                          <a:latin typeface="HG創英角ﾎﾟｯﾌﾟ体" pitchFamily="49" charset="-128"/>
                          <a:ea typeface="HG創英角ﾎﾟｯﾌﾟ体" pitchFamily="49" charset="-128"/>
                          <a:cs typeface="MS PGothic" charset="-128"/>
                        </a:rPr>
                        <a:t>［</a:t>
                      </a:r>
                      <a:r>
                        <a:rPr kumimoji="1" lang="en-US" altLang="ja-JP" sz="1000" dirty="0">
                          <a:latin typeface="HG創英角ﾎﾟｯﾌﾟ体" pitchFamily="49" charset="-128"/>
                          <a:ea typeface="HG創英角ﾎﾟｯﾌﾟ体" pitchFamily="49" charset="-128"/>
                          <a:cs typeface="MS PGothic" charset="-128"/>
                        </a:rPr>
                        <a:t>ratio</a:t>
                      </a:r>
                      <a:r>
                        <a:rPr kumimoji="1" lang="ja-JP" altLang="en-US" sz="1000" dirty="0">
                          <a:latin typeface="HG創英角ﾎﾟｯﾌﾟ体" pitchFamily="49" charset="-128"/>
                          <a:ea typeface="HG創英角ﾎﾟｯﾌﾟ体" pitchFamily="49" charset="-128"/>
                          <a:cs typeface="MS PGothic" charset="-128"/>
                        </a:rPr>
                        <a:t>］</a:t>
                      </a:r>
                    </a:p>
                  </a:txBody>
                  <a:tcPr marL="0" marR="0" marT="0" marB="0" anchor="ctr"/>
                </a:tc>
                <a:tc rowSpan="3">
                  <a:txBody>
                    <a:bodyPr/>
                    <a:lstStyle/>
                    <a:p>
                      <a:pPr algn="ctr"/>
                      <a:r>
                        <a:rPr kumimoji="1" lang="en-US" altLang="ja-JP" sz="1000" b="1" dirty="0">
                          <a:latin typeface="HG創英角ﾎﾟｯﾌﾟ体" pitchFamily="49" charset="-128"/>
                          <a:ea typeface="HG創英角ﾎﾟｯﾌﾟ体" pitchFamily="49" charset="-128"/>
                          <a:cs typeface="MS PGothic" charset="-128"/>
                        </a:rPr>
                        <a:t>Press work fin equivalence</a:t>
                      </a:r>
                      <a:endParaRPr kumimoji="1" lang="ja-JP" altLang="en-US" sz="1000" b="1" dirty="0">
                        <a:latin typeface="HG創英角ﾎﾟｯﾌﾟ体" pitchFamily="49" charset="-128"/>
                        <a:ea typeface="HG創英角ﾎﾟｯﾌﾟ体" pitchFamily="49" charset="-128"/>
                        <a:cs typeface="MS PGothic" charset="-128"/>
                      </a:endParaRPr>
                    </a:p>
                  </a:txBody>
                  <a:tcPr marL="0" marR="0" marT="0" marB="0" anchor="ctr"/>
                </a:tc>
                <a:extLst>
                  <a:ext uri="{0D108BD9-81ED-4DB2-BD59-A6C34878D82A}">
                    <a16:rowId xmlns:a16="http://schemas.microsoft.com/office/drawing/2014/main" xmlns="" val="10003"/>
                  </a:ext>
                </a:extLst>
              </a:tr>
              <a:tr h="232894">
                <a:tc vMerge="1">
                  <a:txBody>
                    <a:bodyPr/>
                    <a:lstStyle/>
                    <a:p>
                      <a:endParaRPr kumimoji="1" lang="ja-JP" altLang="en-US" sz="1200" dirty="0"/>
                    </a:p>
                  </a:txBody>
                  <a:tcPr/>
                </a:tc>
                <a:tc>
                  <a:txBody>
                    <a:bodyPr/>
                    <a:lstStyle/>
                    <a:p>
                      <a:pPr algn="ctr"/>
                      <a:r>
                        <a:rPr kumimoji="1" lang="en-US" altLang="ja-JP" sz="1000" dirty="0">
                          <a:latin typeface="HG創英角ﾎﾟｯﾌﾟ体" pitchFamily="49" charset="-128"/>
                          <a:ea typeface="HG創英角ﾎﾟｯﾌﾟ体" pitchFamily="49" charset="-128"/>
                          <a:cs typeface="MS PGothic" charset="-128"/>
                        </a:rPr>
                        <a:t>Pressure loss</a:t>
                      </a:r>
                      <a:r>
                        <a:rPr kumimoji="1" lang="ja-JP" altLang="en-US" sz="1000" dirty="0">
                          <a:latin typeface="HG創英角ﾎﾟｯﾌﾟ体" pitchFamily="49" charset="-128"/>
                          <a:ea typeface="HG創英角ﾎﾟｯﾌﾟ体" pitchFamily="49" charset="-128"/>
                          <a:cs typeface="MS PGothic" charset="-128"/>
                        </a:rPr>
                        <a:t>［</a:t>
                      </a:r>
                      <a:r>
                        <a:rPr kumimoji="1" lang="en-US" altLang="ja-JP" sz="1000" dirty="0">
                          <a:latin typeface="HG創英角ﾎﾟｯﾌﾟ体" pitchFamily="49" charset="-128"/>
                          <a:ea typeface="HG創英角ﾎﾟｯﾌﾟ体" pitchFamily="49" charset="-128"/>
                          <a:cs typeface="MS PGothic" charset="-128"/>
                        </a:rPr>
                        <a:t>ratio</a:t>
                      </a:r>
                      <a:r>
                        <a:rPr kumimoji="1" lang="ja-JP" altLang="en-US" sz="1000" dirty="0">
                          <a:latin typeface="HG創英角ﾎﾟｯﾌﾟ体" pitchFamily="49" charset="-128"/>
                          <a:ea typeface="HG創英角ﾎﾟｯﾌﾟ体" pitchFamily="49" charset="-128"/>
                          <a:cs typeface="MS PGothic" charset="-128"/>
                        </a:rPr>
                        <a:t>］</a:t>
                      </a:r>
                    </a:p>
                  </a:txBody>
                  <a:tcPr marL="0" marR="0" marT="0" marB="0" anchor="ctr"/>
                </a:tc>
                <a:tc vMerge="1">
                  <a:txBody>
                    <a:bodyPr/>
                    <a:lstStyle/>
                    <a:p>
                      <a:endParaRPr kumimoji="1" lang="ja-JP" altLang="en-US" sz="1200" dirty="0"/>
                    </a:p>
                  </a:txBody>
                  <a:tcPr/>
                </a:tc>
                <a:extLst>
                  <a:ext uri="{0D108BD9-81ED-4DB2-BD59-A6C34878D82A}">
                    <a16:rowId xmlns:a16="http://schemas.microsoft.com/office/drawing/2014/main" xmlns="" val="10004"/>
                  </a:ext>
                </a:extLst>
              </a:tr>
              <a:tr h="232894">
                <a:tc vMerge="1">
                  <a:txBody>
                    <a:bodyPr/>
                    <a:lstStyle/>
                    <a:p>
                      <a:endParaRPr kumimoji="1" lang="ja-JP" altLang="en-US" sz="1200" dirty="0"/>
                    </a:p>
                  </a:txBody>
                  <a:tcPr/>
                </a:tc>
                <a:tc>
                  <a:txBody>
                    <a:bodyPr/>
                    <a:lstStyle/>
                    <a:p>
                      <a:pPr algn="ctr"/>
                      <a:r>
                        <a:rPr kumimoji="1" lang="en-US" altLang="ja-JP" sz="1000" dirty="0">
                          <a:latin typeface="HG創英角ﾎﾟｯﾌﾟ体" pitchFamily="49" charset="-128"/>
                          <a:ea typeface="HG創英角ﾎﾟｯﾌﾟ体" pitchFamily="49" charset="-128"/>
                          <a:cs typeface="MS PGothic" charset="-128"/>
                        </a:rPr>
                        <a:t>Cyclic pressure capacity</a:t>
                      </a:r>
                      <a:endParaRPr kumimoji="1" lang="ja-JP" altLang="en-US" sz="1000" dirty="0">
                        <a:latin typeface="HG創英角ﾎﾟｯﾌﾟ体" pitchFamily="49" charset="-128"/>
                        <a:ea typeface="HG創英角ﾎﾟｯﾌﾟ体" pitchFamily="49" charset="-128"/>
                        <a:cs typeface="MS PGothic" charset="-128"/>
                      </a:endParaRPr>
                    </a:p>
                  </a:txBody>
                  <a:tcPr marL="0" marR="0" marT="0" marB="0" anchor="ctr"/>
                </a:tc>
                <a:tc vMerge="1">
                  <a:txBody>
                    <a:bodyPr/>
                    <a:lstStyle/>
                    <a:p>
                      <a:endParaRPr kumimoji="1" lang="ja-JP" altLang="en-US" sz="1200" dirty="0"/>
                    </a:p>
                  </a:txBody>
                  <a:tcPr/>
                </a:tc>
                <a:extLst>
                  <a:ext uri="{0D108BD9-81ED-4DB2-BD59-A6C34878D82A}">
                    <a16:rowId xmlns:a16="http://schemas.microsoft.com/office/drawing/2014/main" xmlns="" val="10005"/>
                  </a:ext>
                </a:extLst>
              </a:tr>
              <a:tr h="232894">
                <a:tc rowSpan="3">
                  <a:txBody>
                    <a:bodyPr/>
                    <a:lstStyle/>
                    <a:p>
                      <a:pPr algn="ctr"/>
                      <a:r>
                        <a:rPr kumimoji="1" lang="en-US" altLang="ja-JP" sz="1000" dirty="0">
                          <a:latin typeface="HG創英角ﾎﾟｯﾌﾟ体" pitchFamily="49" charset="-128"/>
                          <a:ea typeface="HG創英角ﾎﾟｯﾌﾟ体" pitchFamily="49" charset="-128"/>
                          <a:cs typeface="MS PGothic" charset="-128"/>
                        </a:rPr>
                        <a:t>Fin unit characteristic</a:t>
                      </a:r>
                      <a:endParaRPr kumimoji="1" lang="ja-JP" altLang="en-US" sz="1000" dirty="0">
                        <a:latin typeface="HG創英角ﾎﾟｯﾌﾟ体" pitchFamily="49" charset="-128"/>
                        <a:ea typeface="HG創英角ﾎﾟｯﾌﾟ体" pitchFamily="49" charset="-128"/>
                        <a:cs typeface="MS PGothic" charset="-128"/>
                      </a:endParaRPr>
                    </a:p>
                  </a:txBody>
                  <a:tcPr marL="0" marR="0" marT="0" marB="0" anchor="ctr"/>
                </a:tc>
                <a:tc>
                  <a:txBody>
                    <a:bodyPr/>
                    <a:lstStyle/>
                    <a:p>
                      <a:pPr algn="ctr"/>
                      <a:r>
                        <a:rPr kumimoji="1" lang="en-US" altLang="ja-JP" sz="1000" dirty="0">
                          <a:latin typeface="HG創英角ﾎﾟｯﾌﾟ体" pitchFamily="49" charset="-128"/>
                          <a:ea typeface="HG創英角ﾎﾟｯﾌﾟ体" pitchFamily="49" charset="-128"/>
                          <a:cs typeface="MS PGothic" charset="-128"/>
                        </a:rPr>
                        <a:t>Stack height</a:t>
                      </a:r>
                      <a:endParaRPr kumimoji="1" lang="ja-JP" altLang="en-US" sz="1000" dirty="0">
                        <a:latin typeface="HG創英角ﾎﾟｯﾌﾟ体" pitchFamily="49" charset="-128"/>
                        <a:ea typeface="HG創英角ﾎﾟｯﾌﾟ体" pitchFamily="49" charset="-128"/>
                        <a:cs typeface="MS PGothic" charset="-128"/>
                      </a:endParaRPr>
                    </a:p>
                  </a:txBody>
                  <a:tcPr marL="0" marR="0" marT="0" marB="0" anchor="ctr"/>
                </a:tc>
                <a:tc>
                  <a:txBody>
                    <a:bodyPr/>
                    <a:lstStyle/>
                    <a:p>
                      <a:pPr algn="ctr"/>
                      <a:r>
                        <a:rPr kumimoji="1" lang="en-US" altLang="ja-JP" sz="1000" b="1" dirty="0">
                          <a:latin typeface="HG創英角ﾎﾟｯﾌﾟ体" pitchFamily="49" charset="-128"/>
                          <a:ea typeface="HG創英角ﾎﾟｯﾌﾟ体" pitchFamily="49" charset="-128"/>
                          <a:cs typeface="MS PGothic" charset="-128"/>
                        </a:rPr>
                        <a:t>10.2±0.08 Cp</a:t>
                      </a:r>
                      <a:r>
                        <a:rPr kumimoji="1" lang="ja-JP" altLang="en-US" sz="1000" b="1" dirty="0">
                          <a:latin typeface="HG創英角ﾎﾟｯﾌﾟ体" pitchFamily="49" charset="-128"/>
                          <a:ea typeface="HG創英角ﾎﾟｯﾌﾟ体" pitchFamily="49" charset="-128"/>
                          <a:cs typeface="MS PGothic" charset="-128"/>
                        </a:rPr>
                        <a:t>≧</a:t>
                      </a:r>
                      <a:r>
                        <a:rPr kumimoji="1" lang="en-US" altLang="ja-JP" sz="1000" b="1" dirty="0">
                          <a:latin typeface="HG創英角ﾎﾟｯﾌﾟ体" pitchFamily="49" charset="-128"/>
                          <a:ea typeface="HG創英角ﾎﾟｯﾌﾟ体" pitchFamily="49" charset="-128"/>
                          <a:cs typeface="MS PGothic" charset="-128"/>
                        </a:rPr>
                        <a:t>1.3</a:t>
                      </a:r>
                      <a:endParaRPr kumimoji="1" lang="ja-JP" altLang="en-US" sz="1000" b="1" dirty="0">
                        <a:latin typeface="HG創英角ﾎﾟｯﾌﾟ体" pitchFamily="49" charset="-128"/>
                        <a:ea typeface="HG創英角ﾎﾟｯﾌﾟ体" pitchFamily="49" charset="-128"/>
                        <a:cs typeface="MS PGothic" charset="-128"/>
                      </a:endParaRPr>
                    </a:p>
                  </a:txBody>
                  <a:tcPr marL="0" marR="0" marT="0" marB="0" anchor="ctr"/>
                </a:tc>
                <a:extLst>
                  <a:ext uri="{0D108BD9-81ED-4DB2-BD59-A6C34878D82A}">
                    <a16:rowId xmlns:a16="http://schemas.microsoft.com/office/drawing/2014/main" xmlns="" val="10006"/>
                  </a:ext>
                </a:extLst>
              </a:tr>
              <a:tr h="232894">
                <a:tc vMerge="1">
                  <a:txBody>
                    <a:bodyPr/>
                    <a:lstStyle/>
                    <a:p>
                      <a:endParaRPr kumimoji="1" lang="ja-JP" altLang="en-US" sz="1200" dirty="0"/>
                    </a:p>
                  </a:txBody>
                  <a:tcPr/>
                </a:tc>
                <a:tc>
                  <a:txBody>
                    <a:bodyPr/>
                    <a:lstStyle/>
                    <a:p>
                      <a:pPr algn="ctr"/>
                      <a:r>
                        <a:rPr kumimoji="1" lang="en-US" altLang="ja-JP" sz="1000" dirty="0">
                          <a:latin typeface="HG創英角ﾎﾟｯﾌﾟ体" pitchFamily="49" charset="-128"/>
                          <a:ea typeface="HG創英角ﾎﾟｯﾌﾟ体" pitchFamily="49" charset="-128"/>
                          <a:cs typeface="MS PGothic" charset="-128"/>
                        </a:rPr>
                        <a:t>Wave height</a:t>
                      </a:r>
                      <a:endParaRPr kumimoji="1" lang="ja-JP" altLang="en-US" sz="1000" dirty="0">
                        <a:latin typeface="HG創英角ﾎﾟｯﾌﾟ体" pitchFamily="49" charset="-128"/>
                        <a:ea typeface="HG創英角ﾎﾟｯﾌﾟ体" pitchFamily="49" charset="-128"/>
                        <a:cs typeface="MS PGothic" charset="-128"/>
                      </a:endParaRPr>
                    </a:p>
                  </a:txBody>
                  <a:tcPr marL="0" marR="0" marT="0" marB="0" anchor="ctr"/>
                </a:tc>
                <a:tc>
                  <a:txBody>
                    <a:bodyPr/>
                    <a:lstStyle/>
                    <a:p>
                      <a:pPr algn="ctr"/>
                      <a:r>
                        <a:rPr kumimoji="1" lang="en-US" altLang="ja-JP" sz="1000" b="1" dirty="0">
                          <a:latin typeface="HG創英角ﾎﾟｯﾌﾟ体" pitchFamily="49" charset="-128"/>
                          <a:ea typeface="HG創英角ﾎﾟｯﾌﾟ体" pitchFamily="49" charset="-128"/>
                          <a:cs typeface="MS PGothic" charset="-128"/>
                        </a:rPr>
                        <a:t>2.0±0.1</a:t>
                      </a:r>
                      <a:endParaRPr kumimoji="1" lang="ja-JP" altLang="en-US" sz="1000" b="1" dirty="0">
                        <a:latin typeface="HG創英角ﾎﾟｯﾌﾟ体" pitchFamily="49" charset="-128"/>
                        <a:ea typeface="HG創英角ﾎﾟｯﾌﾟ体" pitchFamily="49" charset="-128"/>
                        <a:cs typeface="MS PGothic" charset="-128"/>
                      </a:endParaRPr>
                    </a:p>
                  </a:txBody>
                  <a:tcPr marL="0" marR="0" marT="0" marB="0" anchor="ctr"/>
                </a:tc>
                <a:extLst>
                  <a:ext uri="{0D108BD9-81ED-4DB2-BD59-A6C34878D82A}">
                    <a16:rowId xmlns:a16="http://schemas.microsoft.com/office/drawing/2014/main" xmlns="" val="10007"/>
                  </a:ext>
                </a:extLst>
              </a:tr>
              <a:tr h="225584">
                <a:tc vMerge="1">
                  <a:txBody>
                    <a:bodyPr/>
                    <a:lstStyle/>
                    <a:p>
                      <a:endParaRPr kumimoji="1" lang="ja-JP" altLang="en-US" sz="1200" dirty="0"/>
                    </a:p>
                  </a:txBody>
                  <a:tcPr/>
                </a:tc>
                <a:tc>
                  <a:txBody>
                    <a:bodyPr/>
                    <a:lstStyle/>
                    <a:p>
                      <a:pPr algn="ctr"/>
                      <a:r>
                        <a:rPr kumimoji="1" lang="en-US" altLang="ja-JP" sz="1000" dirty="0">
                          <a:latin typeface="HG創英角ﾎﾟｯﾌﾟ体" pitchFamily="49" charset="-128"/>
                          <a:ea typeface="HG創英角ﾎﾟｯﾌﾟ体" pitchFamily="49" charset="-128"/>
                          <a:cs typeface="MS PGothic" charset="-128"/>
                        </a:rPr>
                        <a:t>Appearance</a:t>
                      </a:r>
                      <a:endParaRPr kumimoji="1" lang="ja-JP" altLang="en-US" sz="1000" dirty="0">
                        <a:latin typeface="HG創英角ﾎﾟｯﾌﾟ体" pitchFamily="49" charset="-128"/>
                        <a:ea typeface="HG創英角ﾎﾟｯﾌﾟ体" pitchFamily="49" charset="-128"/>
                        <a:cs typeface="MS PGothic" charset="-128"/>
                      </a:endParaRPr>
                    </a:p>
                  </a:txBody>
                  <a:tcPr marL="0" marR="0" marT="0" marB="0" anchor="ctr"/>
                </a:tc>
                <a:tc>
                  <a:txBody>
                    <a:bodyPr/>
                    <a:lstStyle/>
                    <a:p>
                      <a:pPr algn="ctr"/>
                      <a:r>
                        <a:rPr kumimoji="1" lang="en-US" altLang="ja-JP" sz="1000" b="1" dirty="0">
                          <a:latin typeface="HG創英角ﾎﾟｯﾌﾟ体" pitchFamily="49" charset="-128"/>
                          <a:ea typeface="HG創英角ﾎﾟｯﾌﾟ体" pitchFamily="49" charset="-128"/>
                          <a:cs typeface="MS PGothic" charset="-128"/>
                        </a:rPr>
                        <a:t>No crack, hole and wrinkle</a:t>
                      </a:r>
                      <a:endParaRPr kumimoji="1" lang="ja-JP" altLang="en-US" sz="1000" b="1" dirty="0">
                        <a:latin typeface="HG創英角ﾎﾟｯﾌﾟ体" pitchFamily="49" charset="-128"/>
                        <a:ea typeface="HG創英角ﾎﾟｯﾌﾟ体" pitchFamily="49" charset="-128"/>
                        <a:cs typeface="MS PGothic" charset="-128"/>
                      </a:endParaRPr>
                    </a:p>
                  </a:txBody>
                  <a:tcPr marL="0" marR="0" marT="0" marB="0" anchor="ctr"/>
                </a:tc>
                <a:extLst>
                  <a:ext uri="{0D108BD9-81ED-4DB2-BD59-A6C34878D82A}">
                    <a16:rowId xmlns:a16="http://schemas.microsoft.com/office/drawing/2014/main" xmlns="" val="10008"/>
                  </a:ext>
                </a:extLst>
              </a:tr>
            </a:tbl>
          </a:graphicData>
        </a:graphic>
      </p:graphicFrame>
      <p:sp>
        <p:nvSpPr>
          <p:cNvPr id="21" name="object 3"/>
          <p:cNvSpPr txBox="1"/>
          <p:nvPr/>
        </p:nvSpPr>
        <p:spPr>
          <a:xfrm>
            <a:off x="700501" y="1151891"/>
            <a:ext cx="3849620" cy="309958"/>
          </a:xfrm>
          <a:prstGeom prst="rect">
            <a:avLst/>
          </a:prstGeom>
        </p:spPr>
        <p:txBody>
          <a:bodyPr vert="horz" wrap="none" lIns="90000" tIns="46800" rIns="90000" bIns="46800" rtlCol="0">
            <a:spAutoFit/>
          </a:bodyPr>
          <a:lstStyle/>
          <a:p>
            <a:pPr marL="12700">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Conventional tabular composition design</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22" name="object 3"/>
          <p:cNvSpPr txBox="1"/>
          <p:nvPr/>
        </p:nvSpPr>
        <p:spPr>
          <a:xfrm>
            <a:off x="4977413" y="1151891"/>
            <a:ext cx="3081591" cy="309958"/>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New tabular composition design</a:t>
            </a:r>
          </a:p>
        </p:txBody>
      </p:sp>
      <p:graphicFrame>
        <p:nvGraphicFramePr>
          <p:cNvPr id="16" name="表 15"/>
          <p:cNvGraphicFramePr>
            <a:graphicFrameLocks noGrp="1"/>
          </p:cNvGraphicFramePr>
          <p:nvPr>
            <p:extLst>
              <p:ext uri="{D42A27DB-BD31-4B8C-83A1-F6EECF244321}">
                <p14:modId xmlns:p14="http://schemas.microsoft.com/office/powerpoint/2010/main" val="644006772"/>
              </p:ext>
            </p:extLst>
          </p:nvPr>
        </p:nvGraphicFramePr>
        <p:xfrm>
          <a:off x="4571999" y="2387084"/>
          <a:ext cx="3851851" cy="2607976"/>
        </p:xfrm>
        <a:graphic>
          <a:graphicData uri="http://schemas.openxmlformats.org/drawingml/2006/table">
            <a:tbl>
              <a:tblPr firstRow="1" bandRow="1">
                <a:tableStyleId>{5940675A-B579-460E-94D1-54222C63F5DA}</a:tableStyleId>
              </a:tblPr>
              <a:tblGrid>
                <a:gridCol w="1112175">
                  <a:extLst>
                    <a:ext uri="{9D8B030D-6E8A-4147-A177-3AD203B41FA5}">
                      <a16:colId xmlns:a16="http://schemas.microsoft.com/office/drawing/2014/main" xmlns="" val="20000"/>
                    </a:ext>
                  </a:extLst>
                </a:gridCol>
                <a:gridCol w="1181769">
                  <a:extLst>
                    <a:ext uri="{9D8B030D-6E8A-4147-A177-3AD203B41FA5}">
                      <a16:colId xmlns:a16="http://schemas.microsoft.com/office/drawing/2014/main" xmlns="" val="20001"/>
                    </a:ext>
                  </a:extLst>
                </a:gridCol>
                <a:gridCol w="1557907">
                  <a:extLst>
                    <a:ext uri="{9D8B030D-6E8A-4147-A177-3AD203B41FA5}">
                      <a16:colId xmlns:a16="http://schemas.microsoft.com/office/drawing/2014/main" xmlns="" val="20002"/>
                    </a:ext>
                  </a:extLst>
                </a:gridCol>
              </a:tblGrid>
              <a:tr h="232894">
                <a:tc gridSpan="2">
                  <a:txBody>
                    <a:bodyPr/>
                    <a:lstStyle/>
                    <a:p>
                      <a:pPr algn="ctr"/>
                      <a:r>
                        <a:rPr kumimoji="1" lang="en-US" altLang="ja-JP" sz="1000" spc="0" baseline="0" dirty="0">
                          <a:latin typeface="Meiryo UI" panose="020B0604030504040204" pitchFamily="50" charset="-128"/>
                          <a:ea typeface="Meiryo UI" charset="-128"/>
                          <a:cs typeface="MS PGothic" charset="-128"/>
                        </a:rPr>
                        <a:t>Item</a:t>
                      </a:r>
                      <a:endParaRPr kumimoji="1" lang="ja-JP" altLang="en-US" sz="1000" spc="0" baseline="0" dirty="0">
                        <a:latin typeface="Meiryo UI" panose="020B0604030504040204" pitchFamily="50" charset="-128"/>
                        <a:ea typeface="Meiryo UI" charset="-128"/>
                        <a:cs typeface="MS PGothic" charset="-128"/>
                      </a:endParaRPr>
                    </a:p>
                  </a:txBody>
                  <a:tcPr marL="0" marR="0" marT="0" marB="0" anchor="ctr">
                    <a:lnL w="12700" cmpd="sng">
                      <a:noFill/>
                    </a:lnL>
                    <a:lnR w="381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200" dirty="0"/>
                    </a:p>
                  </a:txBody>
                  <a:tcPr/>
                </a:tc>
                <a:tc>
                  <a:txBody>
                    <a:bodyPr/>
                    <a:lstStyle/>
                    <a:p>
                      <a:pPr algn="ctr"/>
                      <a:r>
                        <a:rPr kumimoji="1" lang="en-US" altLang="ja-JP" sz="1000" spc="0" baseline="0" dirty="0">
                          <a:latin typeface="Meiryo UI" panose="020B0604030504040204" pitchFamily="50" charset="-128"/>
                          <a:ea typeface="Meiryo UI" charset="-128"/>
                          <a:cs typeface="MS PGothic" charset="-128"/>
                        </a:rPr>
                        <a:t>Development goal</a:t>
                      </a:r>
                      <a:endParaRPr kumimoji="1" lang="ja-JP" altLang="en-US" sz="1000" spc="0" baseline="0" dirty="0">
                        <a:latin typeface="Meiryo UI" panose="020B0604030504040204" pitchFamily="50" charset="-128"/>
                        <a:ea typeface="Meiryo UI" charset="-128"/>
                        <a:cs typeface="MS PGothic" charset="-128"/>
                      </a:endParaRPr>
                    </a:p>
                  </a:txBody>
                  <a:tcPr marL="0" marR="0" marT="0" marB="0" anchor="ctr">
                    <a:lnL w="38100" cap="flat" cmpd="sng" algn="ctr">
                      <a:no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32894">
                <a:tc gridSpan="2">
                  <a:txBody>
                    <a:bodyPr/>
                    <a:lstStyle/>
                    <a:p>
                      <a:pPr algn="ctr"/>
                      <a:r>
                        <a:rPr kumimoji="1" lang="en-US" altLang="ja-JP" sz="1000" spc="0" baseline="0" dirty="0">
                          <a:latin typeface="Meiryo UI" panose="020B0604030504040204" pitchFamily="50" charset="-128"/>
                          <a:ea typeface="Meiryo UI" charset="-128"/>
                          <a:cs typeface="MS PGothic" charset="-128"/>
                        </a:rPr>
                        <a:t>Formation rate</a:t>
                      </a:r>
                      <a:r>
                        <a:rPr kumimoji="1" lang="ja-JP" altLang="en-US" sz="1000" spc="0" baseline="0" dirty="0">
                          <a:latin typeface="Meiryo UI" panose="020B0604030504040204" pitchFamily="50" charset="-128"/>
                          <a:ea typeface="Meiryo UI" charset="-128"/>
                          <a:cs typeface="MS PGothic" charset="-128"/>
                        </a:rPr>
                        <a:t>［</a:t>
                      </a:r>
                      <a:r>
                        <a:rPr kumimoji="1" lang="en-US" altLang="ja-JP" sz="1000" spc="0" baseline="0" dirty="0">
                          <a:latin typeface="Meiryo UI" panose="020B0604030504040204" pitchFamily="50" charset="-128"/>
                          <a:ea typeface="Meiryo UI" charset="-128"/>
                          <a:cs typeface="MS PGothic" charset="-128"/>
                        </a:rPr>
                        <a:t>stack/stand</a:t>
                      </a:r>
                      <a:r>
                        <a:rPr kumimoji="1" lang="ja-JP" altLang="en-US" sz="1000" spc="0" baseline="0" dirty="0">
                          <a:latin typeface="Meiryo UI" panose="020B0604030504040204" pitchFamily="50" charset="-128"/>
                          <a:ea typeface="Meiryo UI" charset="-128"/>
                          <a:cs typeface="MS PGothic" charset="-128"/>
                        </a:rPr>
                        <a:t>］</a:t>
                      </a:r>
                    </a:p>
                  </a:txBody>
                  <a:tcPr marL="0" marR="0" marT="0" marB="0" anchor="ctr">
                    <a:lnL w="12700" cmpd="sng">
                      <a:noFill/>
                    </a:lnL>
                    <a:lnR w="381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200" dirty="0"/>
                    </a:p>
                  </a:txBody>
                  <a:tcPr/>
                </a:tc>
                <a:tc>
                  <a:txBody>
                    <a:bodyPr/>
                    <a:lstStyle/>
                    <a:p>
                      <a:pPr algn="ctr"/>
                      <a:r>
                        <a:rPr kumimoji="1" lang="en-US" altLang="ja-JP" sz="1000" spc="0" baseline="0" dirty="0">
                          <a:latin typeface="Meiryo UI" panose="020B0604030504040204" pitchFamily="50" charset="-128"/>
                          <a:ea typeface="Meiryo UI" charset="-128"/>
                          <a:cs typeface="MS PGothic" charset="-128"/>
                        </a:rPr>
                        <a:t>6000 or more</a:t>
                      </a:r>
                      <a:endParaRPr kumimoji="1" lang="ja-JP" altLang="en-US" sz="1000" spc="0" baseline="0" dirty="0">
                        <a:latin typeface="Meiryo UI" panose="020B0604030504040204" pitchFamily="50" charset="-128"/>
                        <a:ea typeface="Meiryo UI" charset="-128"/>
                        <a:cs typeface="MS PGothic" charset="-128"/>
                      </a:endParaRPr>
                    </a:p>
                  </a:txBody>
                  <a:tcPr marL="0" marR="0" marT="0" marB="0" anchor="ctr">
                    <a:lnL w="38100" cap="flat" cmpd="sng" algn="ctr">
                      <a:no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32894">
                <a:tc gridSpan="2">
                  <a:txBody>
                    <a:bodyPr/>
                    <a:lstStyle/>
                    <a:p>
                      <a:pPr algn="ctr"/>
                      <a:r>
                        <a:rPr kumimoji="1" lang="en-US" altLang="ja-JP" sz="1000" spc="0" baseline="0" dirty="0">
                          <a:latin typeface="Meiryo UI" panose="020B0604030504040204" pitchFamily="50" charset="-128"/>
                          <a:ea typeface="Meiryo UI" charset="-128"/>
                          <a:cs typeface="MS PGothic" charset="-128"/>
                        </a:rPr>
                        <a:t>Machining cost per stand</a:t>
                      </a:r>
                      <a:r>
                        <a:rPr kumimoji="1" lang="ja-JP" altLang="en-US" sz="1000" spc="0" baseline="0" dirty="0">
                          <a:latin typeface="Meiryo UI" panose="020B0604030504040204" pitchFamily="50" charset="-128"/>
                          <a:ea typeface="Meiryo UI" charset="-128"/>
                          <a:cs typeface="MS PGothic" charset="-128"/>
                        </a:rPr>
                        <a:t>［</a:t>
                      </a:r>
                      <a:r>
                        <a:rPr kumimoji="1" lang="en-US" altLang="ja-JP" sz="1000" spc="0" baseline="0" dirty="0">
                          <a:latin typeface="Meiryo UI" panose="020B0604030504040204" pitchFamily="50" charset="-128"/>
                          <a:ea typeface="Meiryo UI" charset="-128"/>
                          <a:cs typeface="MS PGothic" charset="-128"/>
                        </a:rPr>
                        <a:t>Yen/stand</a:t>
                      </a:r>
                      <a:r>
                        <a:rPr kumimoji="1" lang="ja-JP" altLang="en-US" sz="1000" spc="0" baseline="0" dirty="0">
                          <a:latin typeface="Meiryo UI" panose="020B0604030504040204" pitchFamily="50" charset="-128"/>
                          <a:ea typeface="Meiryo UI" charset="-128"/>
                          <a:cs typeface="MS PGothic" charset="-128"/>
                        </a:rPr>
                        <a:t>］</a:t>
                      </a:r>
                    </a:p>
                  </a:txBody>
                  <a:tcPr marL="0" marR="0" marT="0" marB="0" anchor="ctr">
                    <a:lnL w="12700" cmpd="sng">
                      <a:noFill/>
                    </a:lnL>
                    <a:lnR w="381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200" dirty="0"/>
                    </a:p>
                  </a:txBody>
                  <a:tcPr/>
                </a:tc>
                <a:tc>
                  <a:txBody>
                    <a:bodyPr/>
                    <a:lstStyle/>
                    <a:p>
                      <a:pPr algn="ctr"/>
                      <a:r>
                        <a:rPr kumimoji="1" lang="en-US" altLang="ja-JP" sz="1000" spc="0" baseline="0" dirty="0">
                          <a:latin typeface="Meiryo UI" panose="020B0604030504040204" pitchFamily="50" charset="-128"/>
                          <a:ea typeface="Meiryo UI" charset="-128"/>
                          <a:cs typeface="MS PGothic" charset="-128"/>
                        </a:rPr>
                        <a:t>2000</a:t>
                      </a:r>
                      <a:endParaRPr kumimoji="1" lang="ja-JP" altLang="en-US" sz="1000" spc="0" baseline="0" dirty="0">
                        <a:latin typeface="Meiryo UI" panose="020B0604030504040204" pitchFamily="50" charset="-128"/>
                        <a:ea typeface="Meiryo UI" charset="-128"/>
                        <a:cs typeface="MS PGothic" charset="-128"/>
                      </a:endParaRPr>
                    </a:p>
                  </a:txBody>
                  <a:tcPr marL="0" marR="0" marT="0" marB="0" anchor="ctr">
                    <a:lnL w="38100" cap="flat" cmpd="sng" algn="ctr">
                      <a:no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32894">
                <a:tc rowSpan="3">
                  <a:txBody>
                    <a:bodyPr/>
                    <a:lstStyle/>
                    <a:p>
                      <a:pPr algn="ctr"/>
                      <a:r>
                        <a:rPr kumimoji="1" lang="en-US" altLang="ja-JP" sz="1000" spc="0" baseline="0" dirty="0">
                          <a:latin typeface="Meiryo UI" panose="020B0604030504040204" pitchFamily="50" charset="-128"/>
                          <a:ea typeface="Meiryo UI" charset="-128"/>
                          <a:cs typeface="MS PGothic" charset="-128"/>
                        </a:rPr>
                        <a:t>Assy</a:t>
                      </a:r>
                      <a:r>
                        <a:rPr kumimoji="1" lang="ja-JP" altLang="en-US" sz="1000" spc="0" baseline="0" dirty="0">
                          <a:latin typeface="Meiryo UI" panose="020B0604030504040204" pitchFamily="50" charset="-128"/>
                          <a:ea typeface="Meiryo UI" charset="-128"/>
                          <a:cs typeface="MS PGothic" charset="-128"/>
                        </a:rPr>
                        <a:t> </a:t>
                      </a:r>
                      <a:r>
                        <a:rPr kumimoji="1" lang="en-US" altLang="ja-JP" sz="1000" spc="0" baseline="0" dirty="0">
                          <a:latin typeface="Meiryo UI" panose="020B0604030504040204" pitchFamily="50" charset="-128"/>
                          <a:ea typeface="Meiryo UI" charset="-128"/>
                          <a:cs typeface="MS PGothic" charset="-128"/>
                        </a:rPr>
                        <a:t>characteristic</a:t>
                      </a:r>
                      <a:endParaRPr kumimoji="1" lang="ja-JP" altLang="en-US" sz="1000" spc="0" baseline="0" dirty="0">
                        <a:latin typeface="Meiryo UI" panose="020B0604030504040204" pitchFamily="50" charset="-128"/>
                        <a:ea typeface="Meiryo UI" charset="-128"/>
                        <a:cs typeface="MS PGothic" charset="-128"/>
                      </a:endParaRPr>
                    </a:p>
                  </a:txBody>
                  <a:tcPr marL="0" marR="0" marT="0" marB="0" anchor="ctr">
                    <a:lnL w="12700" cmpd="sng">
                      <a:noFill/>
                    </a:lnL>
                    <a:lnR w="381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spc="0" baseline="0" dirty="0">
                          <a:latin typeface="Meiryo UI" panose="020B0604030504040204" pitchFamily="50" charset="-128"/>
                          <a:ea typeface="Meiryo UI" charset="-128"/>
                          <a:cs typeface="MS PGothic" charset="-128"/>
                        </a:rPr>
                        <a:t>Radiation performance</a:t>
                      </a:r>
                      <a:r>
                        <a:rPr kumimoji="1" lang="ja-JP" altLang="en-US" sz="1000" spc="0" baseline="0" dirty="0">
                          <a:latin typeface="Meiryo UI" panose="020B0604030504040204" pitchFamily="50" charset="-128"/>
                          <a:ea typeface="Meiryo UI" charset="-128"/>
                          <a:cs typeface="MS PGothic" charset="-128"/>
                        </a:rPr>
                        <a:t>［</a:t>
                      </a:r>
                      <a:r>
                        <a:rPr kumimoji="1" lang="en-US" altLang="ja-JP" sz="1000" spc="0" baseline="0" dirty="0">
                          <a:latin typeface="Meiryo UI" panose="020B0604030504040204" pitchFamily="50" charset="-128"/>
                          <a:ea typeface="Meiryo UI" charset="-128"/>
                          <a:cs typeface="MS PGothic" charset="-128"/>
                        </a:rPr>
                        <a:t>ratio</a:t>
                      </a:r>
                      <a:r>
                        <a:rPr kumimoji="1" lang="ja-JP" altLang="en-US" sz="1000" spc="0" baseline="0" dirty="0">
                          <a:latin typeface="Meiryo UI" panose="020B0604030504040204" pitchFamily="50" charset="-128"/>
                          <a:ea typeface="Meiryo UI" charset="-128"/>
                          <a:cs typeface="MS PGothic" charset="-128"/>
                        </a:rPr>
                        <a:t>］</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3">
                  <a:txBody>
                    <a:bodyPr/>
                    <a:lstStyle/>
                    <a:p>
                      <a:pPr algn="ctr"/>
                      <a:r>
                        <a:rPr kumimoji="1" lang="en-US" altLang="ja-JP" sz="1000" spc="0" baseline="0" dirty="0">
                          <a:latin typeface="Meiryo UI" panose="020B0604030504040204" pitchFamily="50" charset="-128"/>
                          <a:ea typeface="Meiryo UI" charset="-128"/>
                          <a:cs typeface="MS PGothic" charset="-128"/>
                        </a:rPr>
                        <a:t>Press work fin equivalence</a:t>
                      </a:r>
                    </a:p>
                  </a:txBody>
                  <a:tcPr marL="0" marR="0" marT="0" marB="0" anchor="ctr">
                    <a:lnL w="38100" cap="flat" cmpd="sng" algn="ctr">
                      <a:no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32894">
                <a:tc vMerge="1">
                  <a:txBody>
                    <a:bodyPr/>
                    <a:lstStyle/>
                    <a:p>
                      <a:endParaRPr kumimoji="1" lang="ja-JP" altLang="en-US" sz="1200" dirty="0"/>
                    </a:p>
                  </a:txBody>
                  <a:tcPr/>
                </a:tc>
                <a:tc>
                  <a:txBody>
                    <a:bodyPr/>
                    <a:lstStyle/>
                    <a:p>
                      <a:pPr algn="ctr"/>
                      <a:r>
                        <a:rPr kumimoji="1" lang="en-US" altLang="ja-JP" sz="1000" spc="0" baseline="0" dirty="0">
                          <a:latin typeface="Meiryo UI" panose="020B0604030504040204" pitchFamily="50" charset="-128"/>
                          <a:ea typeface="Meiryo UI" charset="-128"/>
                          <a:cs typeface="MS PGothic" charset="-128"/>
                        </a:rPr>
                        <a:t>Pressure loss</a:t>
                      </a:r>
                      <a:r>
                        <a:rPr kumimoji="1" lang="ja-JP" altLang="en-US" sz="1000" spc="0" baseline="0" dirty="0">
                          <a:latin typeface="Meiryo UI" panose="020B0604030504040204" pitchFamily="50" charset="-128"/>
                          <a:ea typeface="Meiryo UI" charset="-128"/>
                          <a:cs typeface="MS PGothic" charset="-128"/>
                        </a:rPr>
                        <a:t>［</a:t>
                      </a:r>
                      <a:r>
                        <a:rPr kumimoji="1" lang="en-US" altLang="ja-JP" sz="1000" spc="0" baseline="0" dirty="0">
                          <a:latin typeface="Meiryo UI" panose="020B0604030504040204" pitchFamily="50" charset="-128"/>
                          <a:ea typeface="Meiryo UI" charset="-128"/>
                          <a:cs typeface="MS PGothic" charset="-128"/>
                        </a:rPr>
                        <a:t>ratio</a:t>
                      </a:r>
                      <a:r>
                        <a:rPr kumimoji="1" lang="ja-JP" altLang="en-US" sz="1000" spc="0" baseline="0" dirty="0">
                          <a:latin typeface="Meiryo UI" panose="020B0604030504040204" pitchFamily="50" charset="-128"/>
                          <a:ea typeface="Meiryo UI" charset="-128"/>
                          <a:cs typeface="MS PGothic" charset="-128"/>
                        </a:rPr>
                        <a:t>］</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xmlns="" val="10004"/>
                  </a:ext>
                </a:extLst>
              </a:tr>
              <a:tr h="232894">
                <a:tc vMerge="1">
                  <a:txBody>
                    <a:bodyPr/>
                    <a:lstStyle/>
                    <a:p>
                      <a:endParaRPr kumimoji="1" lang="ja-JP" altLang="en-US" sz="1200" dirty="0"/>
                    </a:p>
                  </a:txBody>
                  <a:tcPr/>
                </a:tc>
                <a:tc>
                  <a:txBody>
                    <a:bodyPr/>
                    <a:lstStyle/>
                    <a:p>
                      <a:pPr algn="ctr"/>
                      <a:r>
                        <a:rPr kumimoji="1" lang="en-US" altLang="ja-JP" sz="1000" spc="0" baseline="0" dirty="0">
                          <a:latin typeface="Meiryo UI" panose="020B0604030504040204" pitchFamily="50" charset="-128"/>
                          <a:ea typeface="Meiryo UI" charset="-128"/>
                          <a:cs typeface="MS PGothic" charset="-128"/>
                        </a:rPr>
                        <a:t>Cyclic pressure capacity</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xmlns="" val="10005"/>
                  </a:ext>
                </a:extLst>
              </a:tr>
              <a:tr h="232894">
                <a:tc rowSpan="3">
                  <a:txBody>
                    <a:bodyPr/>
                    <a:lstStyle/>
                    <a:p>
                      <a:pPr algn="ctr"/>
                      <a:r>
                        <a:rPr kumimoji="1" lang="en-US" altLang="ja-JP" sz="1000" spc="0" baseline="0" dirty="0">
                          <a:latin typeface="Meiryo UI" panose="020B0604030504040204" pitchFamily="50" charset="-128"/>
                          <a:ea typeface="Meiryo UI" charset="-128"/>
                          <a:cs typeface="MS PGothic" charset="-128"/>
                        </a:rPr>
                        <a:t>Fin unit characteristic</a:t>
                      </a:r>
                    </a:p>
                  </a:txBody>
                  <a:tcPr marL="0" marR="0" marT="0" marB="0" anchor="ctr">
                    <a:lnL w="12700" cmpd="sng">
                      <a:noFill/>
                    </a:lnL>
                    <a:lnR w="381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spc="0" baseline="0" dirty="0">
                          <a:latin typeface="Meiryo UI" panose="020B0604030504040204" pitchFamily="50" charset="-128"/>
                          <a:ea typeface="Meiryo UI" charset="-128"/>
                          <a:cs typeface="MS PGothic" charset="-128"/>
                        </a:rPr>
                        <a:t>Stack height</a:t>
                      </a:r>
                      <a:endParaRPr kumimoji="1" lang="ja-JP" altLang="en-US" sz="1000" spc="0" baseline="0" dirty="0">
                        <a:latin typeface="Meiryo UI" panose="020B0604030504040204" pitchFamily="50" charset="-128"/>
                        <a:ea typeface="Meiryo UI" charset="-128"/>
                        <a:cs typeface="MS PGothic" charset="-128"/>
                      </a:endParaRP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spc="0" baseline="0" dirty="0">
                          <a:latin typeface="Meiryo UI" panose="020B0604030504040204" pitchFamily="50" charset="-128"/>
                          <a:ea typeface="Meiryo UI" charset="-128"/>
                          <a:cs typeface="MS PGothic" charset="-128"/>
                        </a:rPr>
                        <a:t>10.2±0.08 Cp</a:t>
                      </a:r>
                      <a:r>
                        <a:rPr kumimoji="1" lang="ja-JP" altLang="en-US" sz="1000" spc="0" baseline="0" dirty="0">
                          <a:latin typeface="Meiryo UI" panose="020B0604030504040204" pitchFamily="50" charset="-128"/>
                          <a:ea typeface="Meiryo UI" charset="-128"/>
                          <a:cs typeface="MS PGothic" charset="-128"/>
                        </a:rPr>
                        <a:t>≧</a:t>
                      </a:r>
                      <a:r>
                        <a:rPr kumimoji="1" lang="en-US" altLang="ja-JP" sz="1000" spc="0" baseline="0" dirty="0">
                          <a:latin typeface="Meiryo UI" panose="020B0604030504040204" pitchFamily="50" charset="-128"/>
                          <a:ea typeface="Meiryo UI" charset="-128"/>
                          <a:cs typeface="MS PGothic" charset="-128"/>
                        </a:rPr>
                        <a:t>1.3</a:t>
                      </a:r>
                      <a:endParaRPr kumimoji="1" lang="ja-JP" altLang="en-US" sz="1000" spc="0" baseline="0" dirty="0">
                        <a:latin typeface="Meiryo UI" panose="020B0604030504040204" pitchFamily="50" charset="-128"/>
                        <a:ea typeface="Meiryo UI" charset="-128"/>
                        <a:cs typeface="MS PGothic" charset="-128"/>
                      </a:endParaRPr>
                    </a:p>
                  </a:txBody>
                  <a:tcPr marL="0" marR="0" marT="0" marB="0" anchor="ctr">
                    <a:lnL w="38100" cap="flat" cmpd="sng" algn="ctr">
                      <a:no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32894">
                <a:tc vMerge="1">
                  <a:txBody>
                    <a:bodyPr/>
                    <a:lstStyle/>
                    <a:p>
                      <a:endParaRPr kumimoji="1" lang="ja-JP" altLang="en-US" sz="1200" dirty="0"/>
                    </a:p>
                  </a:txBody>
                  <a:tcPr/>
                </a:tc>
                <a:tc>
                  <a:txBody>
                    <a:bodyPr/>
                    <a:lstStyle/>
                    <a:p>
                      <a:pPr algn="ctr"/>
                      <a:r>
                        <a:rPr kumimoji="1" lang="en-US" altLang="ja-JP" sz="1000" spc="0" baseline="0" dirty="0">
                          <a:latin typeface="Meiryo UI" panose="020B0604030504040204" pitchFamily="50" charset="-128"/>
                          <a:ea typeface="Meiryo UI" charset="-128"/>
                          <a:cs typeface="MS PGothic" charset="-128"/>
                        </a:rPr>
                        <a:t>Wave height</a:t>
                      </a:r>
                      <a:endParaRPr kumimoji="1" lang="ja-JP" altLang="en-US" sz="1000" spc="0" baseline="0" dirty="0">
                        <a:latin typeface="Meiryo UI" panose="020B0604030504040204" pitchFamily="50" charset="-128"/>
                        <a:ea typeface="Meiryo UI" charset="-128"/>
                        <a:cs typeface="MS PGothic" charset="-128"/>
                      </a:endParaRP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spc="0" baseline="0" dirty="0">
                          <a:latin typeface="Meiryo UI" panose="020B0604030504040204" pitchFamily="50" charset="-128"/>
                          <a:ea typeface="Meiryo UI" charset="-128"/>
                          <a:cs typeface="MS PGothic" charset="-128"/>
                        </a:rPr>
                        <a:t>2.0±0.1</a:t>
                      </a:r>
                      <a:endParaRPr kumimoji="1" lang="ja-JP" altLang="en-US" sz="1000" spc="0" baseline="0" dirty="0">
                        <a:latin typeface="Meiryo UI" panose="020B0604030504040204" pitchFamily="50" charset="-128"/>
                        <a:ea typeface="Meiryo UI" charset="-128"/>
                        <a:cs typeface="MS PGothic" charset="-128"/>
                      </a:endParaRPr>
                    </a:p>
                  </a:txBody>
                  <a:tcPr marL="0" marR="0" marT="0" marB="0" anchor="ctr">
                    <a:lnL w="38100" cap="flat" cmpd="sng" algn="ctr">
                      <a:no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25584">
                <a:tc vMerge="1">
                  <a:txBody>
                    <a:bodyPr/>
                    <a:lstStyle/>
                    <a:p>
                      <a:endParaRPr kumimoji="1" lang="ja-JP" altLang="en-US" sz="1200" dirty="0"/>
                    </a:p>
                  </a:txBody>
                  <a:tcPr/>
                </a:tc>
                <a:tc>
                  <a:txBody>
                    <a:bodyPr/>
                    <a:lstStyle/>
                    <a:p>
                      <a:pPr algn="ctr"/>
                      <a:r>
                        <a:rPr kumimoji="1" lang="en-US" altLang="ja-JP" sz="1000" spc="0" baseline="0" dirty="0">
                          <a:latin typeface="Meiryo UI" panose="020B0604030504040204" pitchFamily="50" charset="-128"/>
                          <a:ea typeface="Meiryo UI" charset="-128"/>
                          <a:cs typeface="MS PGothic" charset="-128"/>
                        </a:rPr>
                        <a:t>Appearance</a:t>
                      </a:r>
                      <a:endParaRPr kumimoji="1" lang="ja-JP" altLang="en-US" sz="1000" spc="0" baseline="0" dirty="0">
                        <a:latin typeface="Meiryo UI" panose="020B0604030504040204" pitchFamily="50" charset="-128"/>
                        <a:ea typeface="Meiryo UI" charset="-128"/>
                        <a:cs typeface="MS PGothic" charset="-128"/>
                      </a:endParaRP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spc="0" baseline="0" dirty="0">
                          <a:latin typeface="Meiryo UI" panose="020B0604030504040204" pitchFamily="50" charset="-128"/>
                          <a:ea typeface="Meiryo UI" charset="-128"/>
                          <a:cs typeface="MS PGothic" charset="-128"/>
                        </a:rPr>
                        <a:t>No crack, hole and wrinkle</a:t>
                      </a:r>
                    </a:p>
                  </a:txBody>
                  <a:tcPr marL="0" marR="0" marT="0" marB="0" anchor="ctr">
                    <a:lnL w="38100" cap="flat" cmpd="sng" algn="ctr">
                      <a:no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
        <p:nvSpPr>
          <p:cNvPr id="18" name="object 4"/>
          <p:cNvSpPr/>
          <p:nvPr/>
        </p:nvSpPr>
        <p:spPr>
          <a:xfrm>
            <a:off x="4097234" y="3273425"/>
            <a:ext cx="405765" cy="317500"/>
          </a:xfrm>
          <a:custGeom>
            <a:avLst/>
            <a:gdLst/>
            <a:ahLst/>
            <a:cxnLst/>
            <a:rect l="l" t="t" r="r" b="b"/>
            <a:pathLst>
              <a:path w="405764" h="317500">
                <a:moveTo>
                  <a:pt x="258356" y="0"/>
                </a:moveTo>
                <a:lnTo>
                  <a:pt x="170700" y="0"/>
                </a:lnTo>
                <a:lnTo>
                  <a:pt x="289293" y="125793"/>
                </a:lnTo>
                <a:lnTo>
                  <a:pt x="0" y="125793"/>
                </a:lnTo>
                <a:lnTo>
                  <a:pt x="0" y="191147"/>
                </a:lnTo>
                <a:lnTo>
                  <a:pt x="289293" y="191147"/>
                </a:lnTo>
                <a:lnTo>
                  <a:pt x="170700" y="316941"/>
                </a:lnTo>
                <a:lnTo>
                  <a:pt x="258356" y="316941"/>
                </a:lnTo>
                <a:lnTo>
                  <a:pt x="405599" y="158470"/>
                </a:lnTo>
                <a:lnTo>
                  <a:pt x="258356" y="0"/>
                </a:lnTo>
                <a:close/>
              </a:path>
            </a:pathLst>
          </a:custGeom>
          <a:solidFill>
            <a:srgbClr val="DC0032"/>
          </a:solidFill>
        </p:spPr>
        <p:txBody>
          <a:bodyPr wrap="square" lIns="0" tIns="0" rIns="0" bIns="0" rtlCol="0"/>
          <a:lstStyle/>
          <a:p>
            <a:endParaRPr dirty="0">
              <a:latin typeface="Meiryo UI" panose="020B0604030504040204" pitchFamily="50" charset="-128"/>
            </a:endParaRPr>
          </a:p>
        </p:txBody>
      </p:sp>
      <p:cxnSp>
        <p:nvCxnSpPr>
          <p:cNvPr id="4" name="直線コネクタ 3"/>
          <p:cNvCxnSpPr/>
          <p:nvPr/>
        </p:nvCxnSpPr>
        <p:spPr bwMode="white">
          <a:xfrm>
            <a:off x="6865983" y="2644599"/>
            <a:ext cx="0" cy="231085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rIns="1440000" anchor="t" anchorCtr="0"/>
          <a:lstStyle/>
          <a:p>
            <a:pPr marL="671513" indent="-671513"/>
            <a:r>
              <a:rPr lang="en-US" altLang="ja-JP" dirty="0">
                <a:solidFill>
                  <a:srgbClr val="010000"/>
                </a:solidFill>
              </a:rPr>
              <a:t>3-5</a:t>
            </a:r>
            <a:r>
              <a:rPr lang="ja-JP" altLang="en-US" dirty="0">
                <a:solidFill>
                  <a:srgbClr val="010000"/>
                </a:solidFill>
              </a:rPr>
              <a:t> </a:t>
            </a:r>
            <a:r>
              <a:rPr lang="en-US" altLang="ja-JP" dirty="0">
                <a:solidFill>
                  <a:srgbClr val="010000"/>
                </a:solidFill>
              </a:rPr>
              <a:t>Before-and-after of a chart: </a:t>
            </a:r>
            <a:br>
              <a:rPr lang="en-US" altLang="ja-JP" dirty="0">
                <a:solidFill>
                  <a:srgbClr val="010000"/>
                </a:solidFill>
              </a:rPr>
            </a:br>
            <a:r>
              <a:rPr lang="en-US" altLang="ja-JP" dirty="0">
                <a:solidFill>
                  <a:srgbClr val="010000"/>
                </a:solidFill>
              </a:rPr>
              <a:t>Tabular composition</a:t>
            </a:r>
            <a:endParaRPr kumimoji="1" lang="ja-JP" altLang="en-US" dirty="0"/>
          </a:p>
        </p:txBody>
      </p:sp>
      <p:sp>
        <p:nvSpPr>
          <p:cNvPr id="7" name="スライド番号プレースホルダー 6"/>
          <p:cNvSpPr>
            <a:spLocks noGrp="1"/>
          </p:cNvSpPr>
          <p:nvPr>
            <p:ph type="sldNum" sz="quarter" idx="10"/>
          </p:nvPr>
        </p:nvSpPr>
        <p:spPr/>
        <p:txBody>
          <a:bodyPr/>
          <a:lstStyle/>
          <a:p>
            <a:r>
              <a:rPr lang="en-US" altLang="ja-JP" dirty="0">
                <a:ea typeface="Verdana" panose="020B0604030504040204" pitchFamily="34" charset="0"/>
              </a:rPr>
              <a:t>44 </a:t>
            </a:r>
            <a:endParaRPr lang="ja-JP" altLang="en-US" dirty="0"/>
          </a:p>
        </p:txBody>
      </p:sp>
      <p:graphicFrame>
        <p:nvGraphicFramePr>
          <p:cNvPr id="18" name="表 17"/>
          <p:cNvGraphicFramePr>
            <a:graphicFrameLocks noGrp="1"/>
          </p:cNvGraphicFramePr>
          <p:nvPr>
            <p:extLst>
              <p:ext uri="{D42A27DB-BD31-4B8C-83A1-F6EECF244321}">
                <p14:modId xmlns:p14="http://schemas.microsoft.com/office/powerpoint/2010/main" val="3303197471"/>
              </p:ext>
            </p:extLst>
          </p:nvPr>
        </p:nvGraphicFramePr>
        <p:xfrm>
          <a:off x="781862" y="2619226"/>
          <a:ext cx="3468083" cy="1625898"/>
        </p:xfrm>
        <a:graphic>
          <a:graphicData uri="http://schemas.openxmlformats.org/drawingml/2006/table">
            <a:tbl>
              <a:tblPr firstRow="1" bandRow="1">
                <a:tableStyleId>{793D81CF-94F2-401A-BA57-92F5A7B2D0C5}</a:tableStyleId>
              </a:tblPr>
              <a:tblGrid>
                <a:gridCol w="1944083">
                  <a:extLst>
                    <a:ext uri="{9D8B030D-6E8A-4147-A177-3AD203B41FA5}">
                      <a16:colId xmlns:a16="http://schemas.microsoft.com/office/drawing/2014/main" xmlns="" val="20000"/>
                    </a:ext>
                  </a:extLst>
                </a:gridCol>
                <a:gridCol w="822304">
                  <a:extLst>
                    <a:ext uri="{9D8B030D-6E8A-4147-A177-3AD203B41FA5}">
                      <a16:colId xmlns:a16="http://schemas.microsoft.com/office/drawing/2014/main" xmlns="" val="20001"/>
                    </a:ext>
                  </a:extLst>
                </a:gridCol>
                <a:gridCol w="701696">
                  <a:extLst>
                    <a:ext uri="{9D8B030D-6E8A-4147-A177-3AD203B41FA5}">
                      <a16:colId xmlns:a16="http://schemas.microsoft.com/office/drawing/2014/main" xmlns="" val="20002"/>
                    </a:ext>
                  </a:extLst>
                </a:gridCol>
              </a:tblGrid>
              <a:tr h="359424">
                <a:tc>
                  <a:txBody>
                    <a:bodyPr/>
                    <a:lstStyle/>
                    <a:p>
                      <a:endParaRPr kumimoji="1" lang="ja-JP" altLang="en-US" sz="1200" dirty="0">
                        <a:solidFill>
                          <a:schemeClr val="tx1"/>
                        </a:solidFill>
                        <a:latin typeface="Densotest2v5 Sans Bold" panose="00000800000000000000" pitchFamily="2" charset="0"/>
                      </a:endParaRPr>
                    </a:p>
                  </a:txBody>
                  <a:tcPr marL="56398" marR="56398" marT="28199" marB="281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Times New Roman" panose="02020603050405020304" pitchFamily="18" charset="0"/>
                          <a:cs typeface="Times New Roman" panose="02020603050405020304" pitchFamily="18" charset="0"/>
                        </a:rPr>
                        <a:t>C-seg.</a:t>
                      </a:r>
                      <a:endParaRPr kumimoji="1" lang="ja-JP" altLang="en-US" sz="1200" b="0" dirty="0">
                        <a:solidFill>
                          <a:schemeClr val="tx1"/>
                        </a:solidFill>
                        <a:latin typeface="Times New Roman" panose="02020603050405020304" pitchFamily="18" charset="0"/>
                        <a:cs typeface="Times New Roman" panose="02020603050405020304" pitchFamily="18" charset="0"/>
                      </a:endParaRPr>
                    </a:p>
                  </a:txBody>
                  <a:tcPr marL="56398" marR="56398" marT="28199" marB="281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Times New Roman" panose="02020603050405020304" pitchFamily="18" charset="0"/>
                          <a:cs typeface="Times New Roman" panose="02020603050405020304" pitchFamily="18" charset="0"/>
                        </a:rPr>
                        <a:t>E-seg.</a:t>
                      </a:r>
                      <a:endParaRPr kumimoji="1" lang="ja-JP" altLang="en-US" sz="1200" b="0" dirty="0">
                        <a:solidFill>
                          <a:schemeClr val="tx1"/>
                        </a:solidFill>
                        <a:latin typeface="Times New Roman" panose="02020603050405020304" pitchFamily="18" charset="0"/>
                        <a:cs typeface="Times New Roman" panose="02020603050405020304" pitchFamily="18" charset="0"/>
                      </a:endParaRPr>
                    </a:p>
                  </a:txBody>
                  <a:tcPr marL="56398" marR="56398" marT="28199" marB="281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96825">
                <a:tc>
                  <a:txBody>
                    <a:bodyPr/>
                    <a:lstStyle/>
                    <a:p>
                      <a:r>
                        <a:rPr kumimoji="1" lang="en-US" altLang="ja-JP" sz="1200" dirty="0">
                          <a:latin typeface="Arial Black" panose="020B0A04020102020204" pitchFamily="34" charset="0"/>
                        </a:rPr>
                        <a:t>Vehicle</a:t>
                      </a:r>
                      <a:r>
                        <a:rPr kumimoji="1" lang="en-US" altLang="ja-JP" sz="1200" baseline="0" dirty="0">
                          <a:latin typeface="Arial Black" panose="020B0A04020102020204" pitchFamily="34" charset="0"/>
                        </a:rPr>
                        <a:t> W</a:t>
                      </a:r>
                      <a:r>
                        <a:rPr kumimoji="1" lang="en-US" altLang="ja-JP" sz="1200" dirty="0">
                          <a:latin typeface="Arial Black" panose="020B0A04020102020204" pitchFamily="34" charset="0"/>
                        </a:rPr>
                        <a:t>eight </a:t>
                      </a:r>
                    </a:p>
                    <a:p>
                      <a:r>
                        <a:rPr kumimoji="1" lang="en-US" altLang="ja-JP" sz="1200" dirty="0">
                          <a:latin typeface="Arial Black" panose="020B0A04020102020204" pitchFamily="34" charset="0"/>
                        </a:rPr>
                        <a:t>[kg]</a:t>
                      </a:r>
                      <a:endParaRPr kumimoji="1" lang="ja-JP" altLang="en-US" sz="1200" dirty="0">
                        <a:solidFill>
                          <a:schemeClr val="tx1"/>
                        </a:solidFill>
                        <a:latin typeface="Arial Black" panose="020B0A04020102020204" pitchFamily="34" charset="0"/>
                      </a:endParaRPr>
                    </a:p>
                  </a:txBody>
                  <a:tcPr marL="56398" marR="56398" marT="28199" marB="281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D78"/>
                    </a:solidFill>
                  </a:tcPr>
                </a:tc>
                <a:tc>
                  <a:txBody>
                    <a:bodyPr/>
                    <a:lstStyle/>
                    <a:p>
                      <a:pPr algn="ctr"/>
                      <a:r>
                        <a:rPr kumimoji="1" lang="en-US" altLang="ja-JP" sz="1600" dirty="0">
                          <a:latin typeface="HGP創英角ﾎﾟｯﾌﾟ体" panose="040B0A00000000000000" pitchFamily="50" charset="-128"/>
                          <a:ea typeface="HGP創英角ﾎﾟｯﾌﾟ体" panose="040B0A00000000000000" pitchFamily="50" charset="-128"/>
                        </a:rPr>
                        <a:t>1500</a:t>
                      </a:r>
                      <a:endParaRPr kumimoji="1" lang="ja-JP" altLang="en-US" sz="1600" dirty="0">
                        <a:solidFill>
                          <a:schemeClr val="tx1"/>
                        </a:solidFill>
                        <a:latin typeface="HGP創英角ﾎﾟｯﾌﾟ体" panose="040B0A00000000000000" pitchFamily="50" charset="-128"/>
                        <a:ea typeface="HGP創英角ﾎﾟｯﾌﾟ体" panose="040B0A00000000000000" pitchFamily="50" charset="-128"/>
                      </a:endParaRPr>
                    </a:p>
                  </a:txBody>
                  <a:tcPr marL="56398" marR="56398" marT="28199" marB="281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D78"/>
                    </a:solidFill>
                  </a:tcPr>
                </a:tc>
                <a:tc>
                  <a:txBody>
                    <a:bodyPr/>
                    <a:lstStyle/>
                    <a:p>
                      <a:pPr algn="ctr"/>
                      <a:r>
                        <a:rPr kumimoji="1" lang="en-US" altLang="ja-JP" sz="1600" dirty="0">
                          <a:latin typeface="HGP創英角ﾎﾟｯﾌﾟ体" panose="040B0A00000000000000" pitchFamily="50" charset="-128"/>
                          <a:ea typeface="HGP創英角ﾎﾟｯﾌﾟ体" panose="040B0A00000000000000" pitchFamily="50" charset="-128"/>
                        </a:rPr>
                        <a:t>2100</a:t>
                      </a:r>
                      <a:endParaRPr kumimoji="1" lang="ja-JP" altLang="en-US" sz="1600" dirty="0">
                        <a:solidFill>
                          <a:schemeClr val="tx1"/>
                        </a:solidFill>
                        <a:latin typeface="HGP創英角ﾎﾟｯﾌﾟ体" panose="040B0A00000000000000" pitchFamily="50" charset="-128"/>
                        <a:ea typeface="HGP創英角ﾎﾟｯﾌﾟ体" panose="040B0A00000000000000" pitchFamily="50" charset="-128"/>
                      </a:endParaRPr>
                    </a:p>
                  </a:txBody>
                  <a:tcPr marL="56398" marR="56398" marT="28199" marB="281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D78"/>
                    </a:solidFill>
                  </a:tcPr>
                </a:tc>
                <a:extLst>
                  <a:ext uri="{0D108BD9-81ED-4DB2-BD59-A6C34878D82A}">
                    <a16:rowId xmlns:a16="http://schemas.microsoft.com/office/drawing/2014/main" xmlns="" val="10001"/>
                  </a:ext>
                </a:extLst>
              </a:tr>
              <a:tr h="359424">
                <a:tc>
                  <a:txBody>
                    <a:bodyPr/>
                    <a:lstStyle/>
                    <a:p>
                      <a:r>
                        <a:rPr kumimoji="1" lang="en-US" altLang="ja-JP" sz="1200" dirty="0">
                          <a:latin typeface="Arial Black" panose="020B0A04020102020204" pitchFamily="34" charset="0"/>
                        </a:rPr>
                        <a:t>Engine Displacement</a:t>
                      </a:r>
                    </a:p>
                    <a:p>
                      <a:r>
                        <a:rPr kumimoji="1" lang="en-US" altLang="ja-JP" sz="1200" dirty="0">
                          <a:latin typeface="Arial Black" panose="020B0A04020102020204" pitchFamily="34" charset="0"/>
                        </a:rPr>
                        <a:t>[L]</a:t>
                      </a:r>
                      <a:endParaRPr kumimoji="1" lang="ja-JP" altLang="en-US" sz="1200" dirty="0">
                        <a:solidFill>
                          <a:schemeClr val="tx1"/>
                        </a:solidFill>
                        <a:latin typeface="Arial Black" panose="020B0A04020102020204" pitchFamily="34" charset="0"/>
                      </a:endParaRPr>
                    </a:p>
                  </a:txBody>
                  <a:tcPr marL="56398" marR="56398" marT="28199" marB="281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HGP創英角ﾎﾟｯﾌﾟ体" panose="040B0A00000000000000" pitchFamily="50" charset="-128"/>
                          <a:ea typeface="HGP創英角ﾎﾟｯﾌﾟ体" panose="040B0A00000000000000" pitchFamily="50" charset="-128"/>
                        </a:rPr>
                        <a:t>1.8</a:t>
                      </a:r>
                      <a:endParaRPr kumimoji="1" lang="ja-JP" altLang="en-US" sz="1600" dirty="0">
                        <a:solidFill>
                          <a:schemeClr val="tx1"/>
                        </a:solidFill>
                        <a:latin typeface="HGP創英角ﾎﾟｯﾌﾟ体" panose="040B0A00000000000000" pitchFamily="50" charset="-128"/>
                        <a:ea typeface="HGP創英角ﾎﾟｯﾌﾟ体" panose="040B0A00000000000000" pitchFamily="50" charset="-128"/>
                      </a:endParaRPr>
                    </a:p>
                  </a:txBody>
                  <a:tcPr marL="56398" marR="56398" marT="28199" marB="281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HGP創英角ﾎﾟｯﾌﾟ体" panose="040B0A00000000000000" pitchFamily="50" charset="-128"/>
                          <a:ea typeface="HGP創英角ﾎﾟｯﾌﾟ体" panose="040B0A00000000000000" pitchFamily="50" charset="-128"/>
                        </a:rPr>
                        <a:t>3.5</a:t>
                      </a:r>
                      <a:endParaRPr kumimoji="1" lang="ja-JP" altLang="en-US" sz="1600" dirty="0">
                        <a:solidFill>
                          <a:schemeClr val="tx1"/>
                        </a:solidFill>
                        <a:latin typeface="HGP創英角ﾎﾟｯﾌﾟ体" panose="040B0A00000000000000" pitchFamily="50" charset="-128"/>
                        <a:ea typeface="HGP創英角ﾎﾟｯﾌﾟ体" panose="040B0A00000000000000" pitchFamily="50" charset="-128"/>
                      </a:endParaRPr>
                    </a:p>
                  </a:txBody>
                  <a:tcPr marL="56398" marR="56398" marT="28199" marB="281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59424">
                <a:tc>
                  <a:txBody>
                    <a:bodyPr/>
                    <a:lstStyle/>
                    <a:p>
                      <a:r>
                        <a:rPr kumimoji="1" lang="en-US" altLang="ja-JP" sz="1200" dirty="0">
                          <a:latin typeface="Arial Black" panose="020B0A04020102020204" pitchFamily="34" charset="0"/>
                        </a:rPr>
                        <a:t>Battery</a:t>
                      </a:r>
                      <a:r>
                        <a:rPr kumimoji="1" lang="en-US" altLang="ja-JP" sz="1200" baseline="0" dirty="0">
                          <a:latin typeface="Arial Black" panose="020B0A04020102020204" pitchFamily="34" charset="0"/>
                        </a:rPr>
                        <a:t> Capacity</a:t>
                      </a:r>
                    </a:p>
                    <a:p>
                      <a:r>
                        <a:rPr kumimoji="1" lang="en-US" altLang="ja-JP" sz="1200" baseline="0" dirty="0">
                          <a:latin typeface="Arial Black" panose="020B0A04020102020204" pitchFamily="34" charset="0"/>
                        </a:rPr>
                        <a:t>[kWh]</a:t>
                      </a:r>
                      <a:endParaRPr kumimoji="1" lang="ja-JP" altLang="en-US" sz="1200" dirty="0">
                        <a:solidFill>
                          <a:schemeClr val="tx1"/>
                        </a:solidFill>
                        <a:latin typeface="Arial Black" panose="020B0A04020102020204" pitchFamily="34" charset="0"/>
                      </a:endParaRPr>
                    </a:p>
                  </a:txBody>
                  <a:tcPr marL="56398" marR="56398" marT="28199" marB="281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D78"/>
                    </a:solidFill>
                  </a:tcPr>
                </a:tc>
                <a:tc>
                  <a:txBody>
                    <a:bodyPr/>
                    <a:lstStyle/>
                    <a:p>
                      <a:pPr algn="ctr"/>
                      <a:r>
                        <a:rPr kumimoji="1" lang="en-US" altLang="ja-JP" sz="1600" dirty="0">
                          <a:latin typeface="HGP創英角ﾎﾟｯﾌﾟ体" panose="040B0A00000000000000" pitchFamily="50" charset="-128"/>
                          <a:ea typeface="HGP創英角ﾎﾟｯﾌﾟ体" panose="040B0A00000000000000" pitchFamily="50" charset="-128"/>
                        </a:rPr>
                        <a:t>0.3</a:t>
                      </a:r>
                      <a:endParaRPr kumimoji="1" lang="ja-JP" altLang="en-US" sz="1600" dirty="0">
                        <a:solidFill>
                          <a:schemeClr val="tx1"/>
                        </a:solidFill>
                        <a:latin typeface="HGP創英角ﾎﾟｯﾌﾟ体" panose="040B0A00000000000000" pitchFamily="50" charset="-128"/>
                        <a:ea typeface="HGP創英角ﾎﾟｯﾌﾟ体" panose="040B0A00000000000000" pitchFamily="50" charset="-128"/>
                      </a:endParaRPr>
                    </a:p>
                  </a:txBody>
                  <a:tcPr marL="56398" marR="56398" marT="28199" marB="281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D78"/>
                    </a:solidFill>
                  </a:tcPr>
                </a:tc>
                <a:tc>
                  <a:txBody>
                    <a:bodyPr/>
                    <a:lstStyle/>
                    <a:p>
                      <a:pPr algn="ctr"/>
                      <a:r>
                        <a:rPr kumimoji="1" lang="en-US" altLang="ja-JP" sz="1600" dirty="0">
                          <a:latin typeface="HGP創英角ﾎﾟｯﾌﾟ体" panose="040B0A00000000000000" pitchFamily="50" charset="-128"/>
                          <a:ea typeface="HGP創英角ﾎﾟｯﾌﾟ体" panose="040B0A00000000000000" pitchFamily="50" charset="-128"/>
                        </a:rPr>
                        <a:t>0.5</a:t>
                      </a:r>
                      <a:endParaRPr kumimoji="1" lang="ja-JP" altLang="en-US" sz="1600" dirty="0">
                        <a:solidFill>
                          <a:schemeClr val="tx1"/>
                        </a:solidFill>
                        <a:latin typeface="HGP創英角ﾎﾟｯﾌﾟ体" panose="040B0A00000000000000" pitchFamily="50" charset="-128"/>
                        <a:ea typeface="HGP創英角ﾎﾟｯﾌﾟ体" panose="040B0A00000000000000" pitchFamily="50" charset="-128"/>
                      </a:endParaRPr>
                    </a:p>
                  </a:txBody>
                  <a:tcPr marL="56398" marR="56398" marT="28199" marB="281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D78"/>
                    </a:solidFill>
                  </a:tcPr>
                </a:tc>
                <a:extLst>
                  <a:ext uri="{0D108BD9-81ED-4DB2-BD59-A6C34878D82A}">
                    <a16:rowId xmlns:a16="http://schemas.microsoft.com/office/drawing/2014/main" xmlns="" val="10003"/>
                  </a:ext>
                </a:extLst>
              </a:tr>
            </a:tbl>
          </a:graphicData>
        </a:graphic>
      </p:graphicFrame>
      <p:sp>
        <p:nvSpPr>
          <p:cNvPr id="19" name="object 3"/>
          <p:cNvSpPr txBox="1"/>
          <p:nvPr/>
        </p:nvSpPr>
        <p:spPr>
          <a:xfrm>
            <a:off x="711790" y="1151891"/>
            <a:ext cx="3863728" cy="331502"/>
          </a:xfrm>
          <a:prstGeom prst="rect">
            <a:avLst/>
          </a:prstGeom>
        </p:spPr>
        <p:txBody>
          <a:bodyPr vert="horz" wrap="none" lIns="90000" tIns="46800" rIns="90000" bIns="46800" rtlCol="0">
            <a:spAutoFit/>
          </a:bodyPr>
          <a:lstStyle/>
          <a:p>
            <a:pPr marL="12700">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Conventional tabular composition design</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21" name="object 3"/>
          <p:cNvSpPr txBox="1"/>
          <p:nvPr/>
        </p:nvSpPr>
        <p:spPr>
          <a:xfrm>
            <a:off x="4977413" y="1151891"/>
            <a:ext cx="3081590"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New tabular composition design</a:t>
            </a:r>
          </a:p>
        </p:txBody>
      </p:sp>
      <p:sp>
        <p:nvSpPr>
          <p:cNvPr id="9" name="object 4"/>
          <p:cNvSpPr/>
          <p:nvPr/>
        </p:nvSpPr>
        <p:spPr>
          <a:xfrm>
            <a:off x="4380268" y="3273425"/>
            <a:ext cx="405765" cy="317500"/>
          </a:xfrm>
          <a:custGeom>
            <a:avLst/>
            <a:gdLst/>
            <a:ahLst/>
            <a:cxnLst/>
            <a:rect l="l" t="t" r="r" b="b"/>
            <a:pathLst>
              <a:path w="405764" h="317500">
                <a:moveTo>
                  <a:pt x="258356" y="0"/>
                </a:moveTo>
                <a:lnTo>
                  <a:pt x="170700" y="0"/>
                </a:lnTo>
                <a:lnTo>
                  <a:pt x="289293" y="125793"/>
                </a:lnTo>
                <a:lnTo>
                  <a:pt x="0" y="125793"/>
                </a:lnTo>
                <a:lnTo>
                  <a:pt x="0" y="191147"/>
                </a:lnTo>
                <a:lnTo>
                  <a:pt x="289293" y="191147"/>
                </a:lnTo>
                <a:lnTo>
                  <a:pt x="170700" y="316941"/>
                </a:lnTo>
                <a:lnTo>
                  <a:pt x="258356" y="316941"/>
                </a:lnTo>
                <a:lnTo>
                  <a:pt x="405599" y="158470"/>
                </a:lnTo>
                <a:lnTo>
                  <a:pt x="258356" y="0"/>
                </a:lnTo>
                <a:close/>
              </a:path>
            </a:pathLst>
          </a:custGeom>
          <a:solidFill>
            <a:srgbClr val="DC0032"/>
          </a:solidFill>
        </p:spPr>
        <p:txBody>
          <a:bodyPr wrap="square" lIns="0" tIns="0" rIns="0" bIns="0" rtlCol="0"/>
          <a:lstStyle/>
          <a:p>
            <a:endParaRPr dirty="0">
              <a:latin typeface="Meiryo UI" panose="020B0604030504040204" pitchFamily="50" charset="-128"/>
            </a:endParaRPr>
          </a:p>
        </p:txBody>
      </p:sp>
      <p:graphicFrame>
        <p:nvGraphicFramePr>
          <p:cNvPr id="10" name="表 9"/>
          <p:cNvGraphicFramePr>
            <a:graphicFrameLocks noGrp="1"/>
          </p:cNvGraphicFramePr>
          <p:nvPr>
            <p:extLst/>
          </p:nvPr>
        </p:nvGraphicFramePr>
        <p:xfrm>
          <a:off x="4865914" y="2995303"/>
          <a:ext cx="3557937" cy="873745"/>
        </p:xfrm>
        <a:graphic>
          <a:graphicData uri="http://schemas.openxmlformats.org/drawingml/2006/table">
            <a:tbl>
              <a:tblPr firstRow="1" bandRow="1">
                <a:tableStyleId>{073A0DAA-6AF3-43AB-8588-CEC1D06C72B9}</a:tableStyleId>
              </a:tblPr>
              <a:tblGrid>
                <a:gridCol w="1878285">
                  <a:extLst>
                    <a:ext uri="{9D8B030D-6E8A-4147-A177-3AD203B41FA5}">
                      <a16:colId xmlns:a16="http://schemas.microsoft.com/office/drawing/2014/main" xmlns="" val="20000"/>
                    </a:ext>
                  </a:extLst>
                </a:gridCol>
                <a:gridCol w="839826">
                  <a:extLst>
                    <a:ext uri="{9D8B030D-6E8A-4147-A177-3AD203B41FA5}">
                      <a16:colId xmlns:a16="http://schemas.microsoft.com/office/drawing/2014/main" xmlns="" val="20001"/>
                    </a:ext>
                  </a:extLst>
                </a:gridCol>
                <a:gridCol w="839826">
                  <a:extLst>
                    <a:ext uri="{9D8B030D-6E8A-4147-A177-3AD203B41FA5}">
                      <a16:colId xmlns:a16="http://schemas.microsoft.com/office/drawing/2014/main" xmlns="" val="20002"/>
                    </a:ext>
                  </a:extLst>
                </a:gridCol>
              </a:tblGrid>
              <a:tr h="208183">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cs typeface="Verdana" charset="0"/>
                      </a:endParaRPr>
                    </a:p>
                  </a:txBody>
                  <a:tcPr marL="56398" marR="56398" marT="28199" marB="28199">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a:solidFill>
                            <a:schemeClr val="tx1"/>
                          </a:solidFill>
                          <a:latin typeface="Meiryo UI" panose="020B0604030504040204" pitchFamily="50" charset="-128"/>
                          <a:ea typeface="Meiryo UI" panose="020B0604030504040204" pitchFamily="50" charset="-128"/>
                          <a:cs typeface="Verdana" charset="0"/>
                        </a:rPr>
                        <a:t>C-seg.</a:t>
                      </a:r>
                      <a:endParaRPr kumimoji="1" lang="ja-JP" altLang="en-US" sz="1000" b="0" dirty="0">
                        <a:solidFill>
                          <a:schemeClr val="tx1"/>
                        </a:solidFill>
                        <a:latin typeface="Meiryo UI" panose="020B0604030504040204" pitchFamily="50" charset="-128"/>
                        <a:ea typeface="Meiryo UI" panose="020B0604030504040204" pitchFamily="50" charset="-128"/>
                        <a:cs typeface="Verdana" charset="0"/>
                      </a:endParaRPr>
                    </a:p>
                  </a:txBody>
                  <a:tcPr marL="56398" marR="56398" marT="28199" marB="28199">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a:solidFill>
                            <a:schemeClr val="tx1"/>
                          </a:solidFill>
                          <a:latin typeface="Meiryo UI" panose="020B0604030504040204" pitchFamily="50" charset="-128"/>
                          <a:ea typeface="Meiryo UI" panose="020B0604030504040204" pitchFamily="50" charset="-128"/>
                          <a:cs typeface="Verdana" charset="0"/>
                        </a:rPr>
                        <a:t>E-seg.</a:t>
                      </a:r>
                      <a:endParaRPr kumimoji="1" lang="ja-JP" altLang="en-US" sz="1000" b="0" dirty="0">
                        <a:solidFill>
                          <a:schemeClr val="tx1"/>
                        </a:solidFill>
                        <a:latin typeface="Meiryo UI" panose="020B0604030504040204" pitchFamily="50" charset="-128"/>
                        <a:ea typeface="Meiryo UI" panose="020B0604030504040204" pitchFamily="50" charset="-128"/>
                        <a:cs typeface="Verdana" charset="0"/>
                      </a:endParaRPr>
                    </a:p>
                  </a:txBody>
                  <a:tcPr marL="56398" marR="56398" marT="28199" marB="28199">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47351">
                <a:tc>
                  <a:txBody>
                    <a:bodyPr/>
                    <a:lstStyle/>
                    <a:p>
                      <a:r>
                        <a:rPr kumimoji="1" lang="en-US" altLang="ja-JP" sz="1000" dirty="0">
                          <a:solidFill>
                            <a:schemeClr val="tx1"/>
                          </a:solidFill>
                          <a:latin typeface="Meiryo UI" panose="020B0604030504040204" pitchFamily="50" charset="-128"/>
                          <a:ea typeface="Meiryo UI" panose="020B0604030504040204" pitchFamily="50" charset="-128"/>
                          <a:cs typeface="Verdana" charset="0"/>
                        </a:rPr>
                        <a:t>Vehicle</a:t>
                      </a:r>
                      <a:r>
                        <a:rPr kumimoji="1" lang="en-US" altLang="ja-JP" sz="1000" baseline="0" dirty="0">
                          <a:solidFill>
                            <a:schemeClr val="tx1"/>
                          </a:solidFill>
                          <a:latin typeface="Meiryo UI" panose="020B0604030504040204" pitchFamily="50" charset="-128"/>
                          <a:ea typeface="Meiryo UI" panose="020B0604030504040204" pitchFamily="50" charset="-128"/>
                          <a:cs typeface="Verdana" charset="0"/>
                        </a:rPr>
                        <a:t> W</a:t>
                      </a:r>
                      <a:r>
                        <a:rPr kumimoji="1" lang="en-US" altLang="ja-JP" sz="1000" dirty="0">
                          <a:solidFill>
                            <a:schemeClr val="tx1"/>
                          </a:solidFill>
                          <a:latin typeface="Meiryo UI" panose="020B0604030504040204" pitchFamily="50" charset="-128"/>
                          <a:ea typeface="Meiryo UI" panose="020B0604030504040204" pitchFamily="50" charset="-128"/>
                          <a:cs typeface="Verdana" charset="0"/>
                        </a:rPr>
                        <a:t>eight [kg]</a:t>
                      </a:r>
                      <a:endParaRPr kumimoji="1" lang="ja-JP" altLang="en-US" sz="1000" dirty="0">
                        <a:solidFill>
                          <a:schemeClr val="tx1"/>
                        </a:solidFill>
                        <a:latin typeface="Meiryo UI" panose="020B0604030504040204" pitchFamily="50" charset="-128"/>
                        <a:ea typeface="Meiryo UI" panose="020B0604030504040204" pitchFamily="50" charset="-128"/>
                        <a:cs typeface="Verdana" charset="0"/>
                      </a:endParaRPr>
                    </a:p>
                  </a:txBody>
                  <a:tcPr marL="56398" marR="56398" marT="28199" marB="28199">
                    <a:lnL w="12700" cmpd="sng">
                      <a:noFill/>
                    </a:lnL>
                    <a:lnR w="12700" cmpd="sng">
                      <a:noFill/>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Verdana" charset="0"/>
                        </a:rPr>
                        <a:t>1500</a:t>
                      </a:r>
                      <a:endParaRPr kumimoji="1" lang="ja-JP" altLang="en-US" sz="1000" dirty="0">
                        <a:solidFill>
                          <a:schemeClr val="tx1"/>
                        </a:solidFill>
                        <a:latin typeface="Meiryo UI" panose="020B0604030504040204" pitchFamily="50" charset="-128"/>
                        <a:ea typeface="Meiryo UI" panose="020B0604030504040204" pitchFamily="50" charset="-128"/>
                        <a:cs typeface="Verdana" charset="0"/>
                      </a:endParaRPr>
                    </a:p>
                  </a:txBody>
                  <a:tcPr marL="56398" marR="56398" marT="28199" marB="28199">
                    <a:lnL w="12700" cmpd="sng">
                      <a:noFill/>
                    </a:lnL>
                    <a:lnR w="12700" cmpd="sng">
                      <a:noFill/>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Verdana" charset="0"/>
                        </a:rPr>
                        <a:t>2100</a:t>
                      </a:r>
                      <a:endParaRPr kumimoji="1" lang="ja-JP" altLang="en-US" sz="1000" dirty="0">
                        <a:solidFill>
                          <a:schemeClr val="tx1"/>
                        </a:solidFill>
                        <a:latin typeface="Meiryo UI" panose="020B0604030504040204" pitchFamily="50" charset="-128"/>
                        <a:ea typeface="Meiryo UI" panose="020B0604030504040204" pitchFamily="50" charset="-128"/>
                        <a:cs typeface="Verdana" charset="0"/>
                      </a:endParaRPr>
                    </a:p>
                  </a:txBody>
                  <a:tcPr marL="56398" marR="56398" marT="28199" marB="28199">
                    <a:lnL w="12700" cmpd="sng">
                      <a:noFill/>
                    </a:lnL>
                    <a:lnR w="12700" cmpd="sng">
                      <a:noFill/>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08183">
                <a:tc>
                  <a:txBody>
                    <a:bodyPr/>
                    <a:lstStyle/>
                    <a:p>
                      <a:r>
                        <a:rPr kumimoji="1" lang="en-US" altLang="ja-JP" sz="1000" dirty="0">
                          <a:solidFill>
                            <a:schemeClr val="tx1"/>
                          </a:solidFill>
                          <a:latin typeface="Meiryo UI" panose="020B0604030504040204" pitchFamily="50" charset="-128"/>
                          <a:ea typeface="Meiryo UI" panose="020B0604030504040204" pitchFamily="50" charset="-128"/>
                          <a:cs typeface="Verdana" charset="0"/>
                        </a:rPr>
                        <a:t>Engine Displacement [L]</a:t>
                      </a:r>
                      <a:endParaRPr kumimoji="1" lang="ja-JP" altLang="en-US" sz="1000" dirty="0">
                        <a:solidFill>
                          <a:schemeClr val="tx1"/>
                        </a:solidFill>
                        <a:latin typeface="Meiryo UI" panose="020B0604030504040204" pitchFamily="50" charset="-128"/>
                        <a:ea typeface="Meiryo UI" panose="020B0604030504040204" pitchFamily="50" charset="-128"/>
                        <a:cs typeface="Verdana" charset="0"/>
                      </a:endParaRPr>
                    </a:p>
                  </a:txBody>
                  <a:tcPr marL="56398" marR="56398" marT="28199" marB="28199">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Verdana" charset="0"/>
                        </a:rPr>
                        <a:t>1.8</a:t>
                      </a:r>
                      <a:endParaRPr kumimoji="1" lang="ja-JP" altLang="en-US" sz="1000" dirty="0">
                        <a:solidFill>
                          <a:schemeClr val="tx1"/>
                        </a:solidFill>
                        <a:latin typeface="Meiryo UI" panose="020B0604030504040204" pitchFamily="50" charset="-128"/>
                        <a:ea typeface="Meiryo UI" panose="020B0604030504040204" pitchFamily="50" charset="-128"/>
                        <a:cs typeface="Verdana" charset="0"/>
                      </a:endParaRPr>
                    </a:p>
                  </a:txBody>
                  <a:tcPr marL="56398" marR="56398" marT="28199" marB="28199">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Verdana" charset="0"/>
                        </a:rPr>
                        <a:t>3.5</a:t>
                      </a:r>
                      <a:endParaRPr kumimoji="1" lang="ja-JP" altLang="en-US" sz="1000" dirty="0">
                        <a:solidFill>
                          <a:schemeClr val="tx1"/>
                        </a:solidFill>
                        <a:latin typeface="Meiryo UI" panose="020B0604030504040204" pitchFamily="50" charset="-128"/>
                        <a:ea typeface="Meiryo UI" panose="020B0604030504040204" pitchFamily="50" charset="-128"/>
                        <a:cs typeface="Verdana" charset="0"/>
                      </a:endParaRPr>
                    </a:p>
                  </a:txBody>
                  <a:tcPr marL="56398" marR="56398" marT="28199" marB="28199">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08183">
                <a:tc>
                  <a:txBody>
                    <a:bodyPr/>
                    <a:lstStyle/>
                    <a:p>
                      <a:r>
                        <a:rPr kumimoji="1" lang="en-US" altLang="ja-JP" sz="1000" dirty="0">
                          <a:solidFill>
                            <a:schemeClr val="tx1"/>
                          </a:solidFill>
                          <a:latin typeface="Meiryo UI" panose="020B0604030504040204" pitchFamily="50" charset="-128"/>
                          <a:ea typeface="Meiryo UI" panose="020B0604030504040204" pitchFamily="50" charset="-128"/>
                          <a:cs typeface="Verdana" charset="0"/>
                        </a:rPr>
                        <a:t>Battery</a:t>
                      </a:r>
                      <a:r>
                        <a:rPr kumimoji="1" lang="en-US" altLang="ja-JP" sz="1000" baseline="0" dirty="0">
                          <a:solidFill>
                            <a:schemeClr val="tx1"/>
                          </a:solidFill>
                          <a:latin typeface="Meiryo UI" panose="020B0604030504040204" pitchFamily="50" charset="-128"/>
                          <a:ea typeface="Meiryo UI" panose="020B0604030504040204" pitchFamily="50" charset="-128"/>
                          <a:cs typeface="Verdana" charset="0"/>
                        </a:rPr>
                        <a:t> Capacity [kWh]</a:t>
                      </a:r>
                      <a:endParaRPr kumimoji="1" lang="ja-JP" altLang="en-US" sz="1000" dirty="0">
                        <a:solidFill>
                          <a:schemeClr val="tx1"/>
                        </a:solidFill>
                        <a:latin typeface="Meiryo UI" panose="020B0604030504040204" pitchFamily="50" charset="-128"/>
                        <a:ea typeface="Meiryo UI" panose="020B0604030504040204" pitchFamily="50" charset="-128"/>
                        <a:cs typeface="Verdana" charset="0"/>
                      </a:endParaRPr>
                    </a:p>
                  </a:txBody>
                  <a:tcPr marL="56398" marR="56398" marT="28199" marB="28199">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Verdana" charset="0"/>
                        </a:rPr>
                        <a:t>0.3</a:t>
                      </a:r>
                      <a:endParaRPr kumimoji="1" lang="ja-JP" altLang="en-US" sz="1000" dirty="0">
                        <a:solidFill>
                          <a:schemeClr val="tx1"/>
                        </a:solidFill>
                        <a:latin typeface="Meiryo UI" panose="020B0604030504040204" pitchFamily="50" charset="-128"/>
                        <a:ea typeface="Meiryo UI" panose="020B0604030504040204" pitchFamily="50" charset="-128"/>
                        <a:cs typeface="Verdana" charset="0"/>
                      </a:endParaRPr>
                    </a:p>
                  </a:txBody>
                  <a:tcPr marL="56398" marR="56398" marT="28199" marB="28199">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Verdana" charset="0"/>
                        </a:rPr>
                        <a:t>0.5</a:t>
                      </a:r>
                      <a:endParaRPr kumimoji="1" lang="ja-JP" altLang="en-US" sz="1000" dirty="0">
                        <a:solidFill>
                          <a:schemeClr val="tx1"/>
                        </a:solidFill>
                        <a:latin typeface="Meiryo UI" panose="020B0604030504040204" pitchFamily="50" charset="-128"/>
                        <a:ea typeface="Meiryo UI" panose="020B0604030504040204" pitchFamily="50" charset="-128"/>
                        <a:cs typeface="Verdana" charset="0"/>
                      </a:endParaRPr>
                    </a:p>
                  </a:txBody>
                  <a:tcPr marL="56398" marR="56398" marT="28199" marB="28199">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cxnSp>
        <p:nvCxnSpPr>
          <p:cNvPr id="11" name="直線コネクタ 10"/>
          <p:cNvCxnSpPr/>
          <p:nvPr/>
        </p:nvCxnSpPr>
        <p:spPr bwMode="white">
          <a:xfrm>
            <a:off x="6746192" y="3240826"/>
            <a:ext cx="0" cy="59963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bwMode="white">
          <a:xfrm>
            <a:off x="7578553" y="3234476"/>
            <a:ext cx="0" cy="59963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03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タイトル 2"/>
          <p:cNvSpPr>
            <a:spLocks noGrp="1"/>
          </p:cNvSpPr>
          <p:nvPr>
            <p:ph type="title"/>
          </p:nvPr>
        </p:nvSpPr>
        <p:spPr/>
        <p:txBody>
          <a:bodyPr rIns="1440000" anchor="t" anchorCtr="0"/>
          <a:lstStyle/>
          <a:p>
            <a:pPr marL="671513" indent="-671513"/>
            <a:r>
              <a:rPr lang="en-US" altLang="ja-JP" dirty="0">
                <a:solidFill>
                  <a:srgbClr val="010000"/>
                </a:solidFill>
              </a:rPr>
              <a:t>3-5</a:t>
            </a:r>
            <a:r>
              <a:rPr lang="ja-JP" altLang="en-US" dirty="0">
                <a:solidFill>
                  <a:srgbClr val="010000"/>
                </a:solidFill>
              </a:rPr>
              <a:t> </a:t>
            </a:r>
            <a:r>
              <a:rPr lang="en-US" altLang="ja-JP" dirty="0">
                <a:solidFill>
                  <a:srgbClr val="010000"/>
                </a:solidFill>
              </a:rPr>
              <a:t>Before-and-after of a chart: </a:t>
            </a:r>
            <a:br>
              <a:rPr lang="en-US" altLang="ja-JP" dirty="0">
                <a:solidFill>
                  <a:srgbClr val="010000"/>
                </a:solidFill>
              </a:rPr>
            </a:br>
            <a:r>
              <a:rPr lang="en-US" altLang="ja-JP" dirty="0">
                <a:solidFill>
                  <a:srgbClr val="010000"/>
                </a:solidFill>
              </a:rPr>
              <a:t>Analog data</a:t>
            </a:r>
            <a:endParaRPr kumimoji="1" lang="ja-JP" altLang="en-US" dirty="0"/>
          </a:p>
        </p:txBody>
      </p:sp>
      <p:sp>
        <p:nvSpPr>
          <p:cNvPr id="7" name="スライド番号プレースホルダー 6"/>
          <p:cNvSpPr>
            <a:spLocks noGrp="1"/>
          </p:cNvSpPr>
          <p:nvPr>
            <p:ph type="sldNum" sz="quarter" idx="10"/>
          </p:nvPr>
        </p:nvSpPr>
        <p:spPr/>
        <p:txBody>
          <a:bodyPr/>
          <a:lstStyle/>
          <a:p>
            <a:r>
              <a:rPr lang="en-US" altLang="ja-JP" dirty="0">
                <a:ea typeface="Verdana" panose="020B0604030504040204" pitchFamily="34" charset="0"/>
              </a:rPr>
              <a:t>45</a:t>
            </a:r>
            <a:r>
              <a:rPr lang="en-US" altLang="ja-JP" dirty="0">
                <a:latin typeface="Meiryo UI" panose="020B0604030504040204" pitchFamily="50" charset="-128"/>
              </a:rPr>
              <a:t> </a:t>
            </a:r>
            <a:endParaRPr lang="ja-JP" altLang="en-US" dirty="0">
              <a:latin typeface="Meiryo UI" panose="020B0604030504040204" pitchFamily="50" charset="-128"/>
            </a:endParaRPr>
          </a:p>
        </p:txBody>
      </p:sp>
      <p:sp>
        <p:nvSpPr>
          <p:cNvPr id="23" name="object 4"/>
          <p:cNvSpPr/>
          <p:nvPr/>
        </p:nvSpPr>
        <p:spPr>
          <a:xfrm>
            <a:off x="4380268" y="3273425"/>
            <a:ext cx="405765" cy="317500"/>
          </a:xfrm>
          <a:custGeom>
            <a:avLst/>
            <a:gdLst/>
            <a:ahLst/>
            <a:cxnLst/>
            <a:rect l="l" t="t" r="r" b="b"/>
            <a:pathLst>
              <a:path w="405764" h="317500">
                <a:moveTo>
                  <a:pt x="258356" y="0"/>
                </a:moveTo>
                <a:lnTo>
                  <a:pt x="170700" y="0"/>
                </a:lnTo>
                <a:lnTo>
                  <a:pt x="289293" y="125793"/>
                </a:lnTo>
                <a:lnTo>
                  <a:pt x="0" y="125793"/>
                </a:lnTo>
                <a:lnTo>
                  <a:pt x="0" y="191147"/>
                </a:lnTo>
                <a:lnTo>
                  <a:pt x="289293" y="191147"/>
                </a:lnTo>
                <a:lnTo>
                  <a:pt x="170700" y="316941"/>
                </a:lnTo>
                <a:lnTo>
                  <a:pt x="258356" y="316941"/>
                </a:lnTo>
                <a:lnTo>
                  <a:pt x="405599" y="158470"/>
                </a:lnTo>
                <a:lnTo>
                  <a:pt x="258356" y="0"/>
                </a:lnTo>
                <a:close/>
              </a:path>
            </a:pathLst>
          </a:custGeom>
          <a:solidFill>
            <a:srgbClr val="DC0032"/>
          </a:solidFill>
        </p:spPr>
        <p:txBody>
          <a:bodyPr wrap="square" lIns="0" tIns="0" rIns="0" bIns="0" rtlCol="0"/>
          <a:lstStyle/>
          <a:p>
            <a:endParaRPr dirty="0">
              <a:latin typeface="Meiryo UI" panose="020B0604030504040204" pitchFamily="50" charset="-128"/>
            </a:endParaRPr>
          </a:p>
        </p:txBody>
      </p:sp>
      <p:sp>
        <p:nvSpPr>
          <p:cNvPr id="24" name="object 3"/>
          <p:cNvSpPr txBox="1"/>
          <p:nvPr/>
        </p:nvSpPr>
        <p:spPr>
          <a:xfrm>
            <a:off x="1365962" y="1151891"/>
            <a:ext cx="2541250"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Conventional chart design</a:t>
            </a:r>
          </a:p>
        </p:txBody>
      </p:sp>
      <p:sp>
        <p:nvSpPr>
          <p:cNvPr id="25" name="object 3"/>
          <p:cNvSpPr txBox="1"/>
          <p:nvPr/>
        </p:nvSpPr>
        <p:spPr>
          <a:xfrm>
            <a:off x="5638648" y="1151891"/>
            <a:ext cx="1759113"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New chart design</a:t>
            </a:r>
          </a:p>
        </p:txBody>
      </p:sp>
      <p:pic>
        <p:nvPicPr>
          <p:cNvPr id="2" name="グラフィックス 1"/>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438916" y="2540163"/>
            <a:ext cx="2387648" cy="1998962"/>
          </a:xfrm>
          <a:prstGeom prst="rect">
            <a:avLst/>
          </a:prstGeom>
        </p:spPr>
      </p:pic>
      <p:pic>
        <p:nvPicPr>
          <p:cNvPr id="3" name="グラフィックス 2"/>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p:blipFill>
        <p:spPr>
          <a:xfrm>
            <a:off x="4973392" y="2485148"/>
            <a:ext cx="3081812" cy="2048691"/>
          </a:xfrm>
          <a:prstGeom prst="rect">
            <a:avLst/>
          </a:prstGeom>
        </p:spPr>
      </p:pic>
      <p:sp>
        <p:nvSpPr>
          <p:cNvPr id="5" name="正方形/長方形 4"/>
          <p:cNvSpPr>
            <a:spLocks noChangeAspect="1"/>
          </p:cNvSpPr>
          <p:nvPr/>
        </p:nvSpPr>
        <p:spPr>
          <a:xfrm>
            <a:off x="2107180" y="3482925"/>
            <a:ext cx="108000" cy="10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二等辺三角形 17"/>
          <p:cNvSpPr>
            <a:spLocks noChangeAspect="1"/>
          </p:cNvSpPr>
          <p:nvPr/>
        </p:nvSpPr>
        <p:spPr>
          <a:xfrm>
            <a:off x="3072379" y="2727569"/>
            <a:ext cx="108000" cy="1080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a:spLocks noChangeAspect="1"/>
          </p:cNvSpPr>
          <p:nvPr/>
        </p:nvSpPr>
        <p:spPr>
          <a:xfrm>
            <a:off x="2626594" y="3590925"/>
            <a:ext cx="108000" cy="10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二等辺三角形 20"/>
          <p:cNvSpPr>
            <a:spLocks noChangeAspect="1"/>
          </p:cNvSpPr>
          <p:nvPr/>
        </p:nvSpPr>
        <p:spPr>
          <a:xfrm>
            <a:off x="3473044" y="3214892"/>
            <a:ext cx="108000" cy="1080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3363856" y="2713145"/>
            <a:ext cx="595035" cy="338554"/>
          </a:xfrm>
          <a:prstGeom prst="rect">
            <a:avLst/>
          </a:prstGeom>
          <a:solidFill>
            <a:schemeClr val="bg1"/>
          </a:solidFill>
          <a:ln>
            <a:solidFill>
              <a:srgbClr val="FF6600"/>
            </a:solidFill>
          </a:ln>
          <a:effectLst>
            <a:outerShdw blurRad="50800" dist="38100" dir="2700000" algn="tl" rotWithShape="0">
              <a:prstClr val="black">
                <a:alpha val="40000"/>
              </a:prstClr>
            </a:outerShdw>
          </a:effectLst>
        </p:spPr>
        <p:txBody>
          <a:bodyPr wrap="none" rtlCol="0">
            <a:spAutoFit/>
          </a:bodyPr>
          <a:lstStyle/>
          <a:p>
            <a:r>
              <a:rPr kumimoji="1" lang="en-US" altLang="ja-JP" sz="1600" dirty="0">
                <a:latin typeface="HG創英角ﾎﾟｯﾌﾟ体" pitchFamily="49" charset="-128"/>
                <a:ea typeface="HG創英角ﾎﾟｯﾌﾟ体" pitchFamily="49" charset="-128"/>
                <a:cs typeface="Arial" panose="020B0604020202020204" pitchFamily="34" charset="0"/>
              </a:rPr>
              <a:t>FeNi</a:t>
            </a:r>
            <a:endParaRPr kumimoji="1" lang="ja-JP" altLang="en-US" sz="1600" dirty="0">
              <a:latin typeface="HG創英角ﾎﾟｯﾌﾟ体" pitchFamily="49" charset="-128"/>
              <a:ea typeface="HG創英角ﾎﾟｯﾌﾟ体" pitchFamily="49" charset="-128"/>
              <a:cs typeface="Arial" panose="020B0604020202020204" pitchFamily="34" charset="0"/>
            </a:endParaRPr>
          </a:p>
        </p:txBody>
      </p:sp>
      <p:sp>
        <p:nvSpPr>
          <p:cNvPr id="22" name="テキスト ボックス 21"/>
          <p:cNvSpPr txBox="1"/>
          <p:nvPr/>
        </p:nvSpPr>
        <p:spPr>
          <a:xfrm>
            <a:off x="2089185" y="2911817"/>
            <a:ext cx="1005403" cy="338554"/>
          </a:xfrm>
          <a:prstGeom prst="rect">
            <a:avLst/>
          </a:prstGeom>
          <a:solidFill>
            <a:schemeClr val="bg1"/>
          </a:solidFill>
          <a:ln>
            <a:solidFill>
              <a:srgbClr val="FF6600"/>
            </a:solidFill>
          </a:ln>
          <a:effectLst>
            <a:outerShdw blurRad="50800" dist="38100" dir="2700000" algn="tl" rotWithShape="0">
              <a:prstClr val="black">
                <a:alpha val="40000"/>
              </a:prstClr>
            </a:outerShdw>
          </a:effectLst>
        </p:spPr>
        <p:txBody>
          <a:bodyPr wrap="none" rtlCol="0">
            <a:spAutoFit/>
          </a:bodyPr>
          <a:lstStyle/>
          <a:p>
            <a:r>
              <a:rPr kumimoji="1" lang="en-US" altLang="ja-JP" sz="1600" dirty="0">
                <a:latin typeface="HG創英角ﾎﾟｯﾌﾟ体" pitchFamily="49" charset="-128"/>
                <a:ea typeface="HG創英角ﾎﾟｯﾌﾟ体" pitchFamily="49" charset="-128"/>
                <a:cs typeface="Arial" panose="020B0604020202020204" pitchFamily="34" charset="0"/>
              </a:rPr>
              <a:t>L10-FeNi</a:t>
            </a:r>
            <a:endParaRPr kumimoji="1" lang="ja-JP" altLang="en-US" sz="1600" dirty="0">
              <a:latin typeface="HG創英角ﾎﾟｯﾌﾟ体" pitchFamily="49" charset="-128"/>
              <a:ea typeface="HG創英角ﾎﾟｯﾌﾟ体" pitchFamily="49" charset="-128"/>
              <a:cs typeface="Arial" panose="020B0604020202020204" pitchFamily="34" charset="0"/>
            </a:endParaRPr>
          </a:p>
        </p:txBody>
      </p:sp>
      <p:cxnSp>
        <p:nvCxnSpPr>
          <p:cNvPr id="13" name="直線矢印コネクタ 12"/>
          <p:cNvCxnSpPr>
            <a:cxnSpLocks/>
          </p:cNvCxnSpPr>
          <p:nvPr/>
        </p:nvCxnSpPr>
        <p:spPr>
          <a:xfrm flipH="1">
            <a:off x="2250832" y="3241892"/>
            <a:ext cx="182242" cy="2463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cxnSpLocks/>
          </p:cNvCxnSpPr>
          <p:nvPr/>
        </p:nvCxnSpPr>
        <p:spPr>
          <a:xfrm>
            <a:off x="2678594" y="3241892"/>
            <a:ext cx="32460" cy="2950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cxnSpLocks/>
          </p:cNvCxnSpPr>
          <p:nvPr/>
        </p:nvCxnSpPr>
        <p:spPr>
          <a:xfrm flipH="1" flipV="1">
            <a:off x="3187318" y="2791394"/>
            <a:ext cx="179942" cy="417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cxnSpLocks/>
          </p:cNvCxnSpPr>
          <p:nvPr/>
        </p:nvCxnSpPr>
        <p:spPr>
          <a:xfrm>
            <a:off x="3527044" y="2992105"/>
            <a:ext cx="21138" cy="2104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1455048" y="4557077"/>
            <a:ext cx="3570208" cy="338554"/>
          </a:xfrm>
          <a:prstGeom prst="rect">
            <a:avLst/>
          </a:prstGeom>
          <a:noFill/>
        </p:spPr>
        <p:txBody>
          <a:bodyPr wrap="none" rtlCol="0">
            <a:spAutoFit/>
          </a:bodyPr>
          <a:lstStyle/>
          <a:p>
            <a:r>
              <a:rPr lang="en-US" altLang="ja-JP" sz="1600" dirty="0">
                <a:latin typeface="HG創英角ﾎﾟｯﾌﾟ体" pitchFamily="49" charset="-128"/>
                <a:ea typeface="HG創英角ﾎﾟｯﾌﾟ体" pitchFamily="49" charset="-128"/>
                <a:cs typeface="Arial" panose="020B0604020202020204" pitchFamily="34" charset="0"/>
              </a:rPr>
              <a:t>Figure-1 Synthetic sample pattern</a:t>
            </a:r>
          </a:p>
        </p:txBody>
      </p:sp>
      <p:sp>
        <p:nvSpPr>
          <p:cNvPr id="36" name="テキスト ボックス 35"/>
          <p:cNvSpPr txBox="1"/>
          <p:nvPr/>
        </p:nvSpPr>
        <p:spPr>
          <a:xfrm>
            <a:off x="4946483" y="2234089"/>
            <a:ext cx="2840201" cy="276999"/>
          </a:xfrm>
          <a:prstGeom prst="rect">
            <a:avLst/>
          </a:prstGeom>
          <a:noFill/>
        </p:spPr>
        <p:txBody>
          <a:bodyPr wrap="none" rtlCol="0">
            <a:spAutoFit/>
          </a:bodyPr>
          <a:lstStyle/>
          <a:p>
            <a:r>
              <a:rPr lang="en-US" altLang="ja-JP" sz="1200" dirty="0">
                <a:latin typeface="Verdana" panose="020B0604030504040204" pitchFamily="34" charset="0"/>
                <a:ea typeface="Verdana" panose="020B0604030504040204" pitchFamily="34" charset="0"/>
                <a:cs typeface="Verdana" panose="020B0604030504040204" pitchFamily="34" charset="0"/>
              </a:rPr>
              <a:t>Figure-1 Synthetic sample pattern</a:t>
            </a:r>
            <a:endParaRPr kumimoji="1" lang="ja-JP" altLang="en-US" sz="1200" dirty="0">
              <a:latin typeface="Verdana" panose="020B0604030504040204" pitchFamily="34" charset="0"/>
              <a:cs typeface="Verdana" panose="020B060403050404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タイトル 2"/>
          <p:cNvSpPr>
            <a:spLocks noGrp="1"/>
          </p:cNvSpPr>
          <p:nvPr>
            <p:ph type="title"/>
          </p:nvPr>
        </p:nvSpPr>
        <p:spPr/>
        <p:txBody>
          <a:bodyPr rIns="1440000" anchor="t" anchorCtr="0"/>
          <a:lstStyle/>
          <a:p>
            <a:pPr marL="671513" indent="-671513"/>
            <a:r>
              <a:rPr lang="en-US" altLang="ja-JP" dirty="0">
                <a:solidFill>
                  <a:srgbClr val="010000"/>
                </a:solidFill>
              </a:rPr>
              <a:t>3-5</a:t>
            </a:r>
            <a:r>
              <a:rPr lang="ja-JP" altLang="en-US" dirty="0">
                <a:solidFill>
                  <a:srgbClr val="010000"/>
                </a:solidFill>
              </a:rPr>
              <a:t> </a:t>
            </a:r>
            <a:r>
              <a:rPr lang="en-US" altLang="ja-JP" dirty="0">
                <a:solidFill>
                  <a:srgbClr val="010000"/>
                </a:solidFill>
              </a:rPr>
              <a:t>Before-and-after of a chart: </a:t>
            </a:r>
            <a:br>
              <a:rPr lang="en-US" altLang="ja-JP" dirty="0">
                <a:solidFill>
                  <a:srgbClr val="010000"/>
                </a:solidFill>
              </a:rPr>
            </a:br>
            <a:r>
              <a:rPr lang="en-US" altLang="ja-JP" dirty="0">
                <a:solidFill>
                  <a:srgbClr val="010000"/>
                </a:solidFill>
              </a:rPr>
              <a:t>Analog data</a:t>
            </a:r>
            <a:endParaRPr kumimoji="1" lang="ja-JP" altLang="en-US" dirty="0"/>
          </a:p>
        </p:txBody>
      </p:sp>
      <p:sp>
        <p:nvSpPr>
          <p:cNvPr id="7" name="スライド番号プレースホルダー 6"/>
          <p:cNvSpPr>
            <a:spLocks noGrp="1"/>
          </p:cNvSpPr>
          <p:nvPr>
            <p:ph type="sldNum" sz="quarter" idx="10"/>
          </p:nvPr>
        </p:nvSpPr>
        <p:spPr/>
        <p:txBody>
          <a:bodyPr/>
          <a:lstStyle/>
          <a:p>
            <a:r>
              <a:rPr lang="en-US" altLang="ja-JP" dirty="0">
                <a:ea typeface="Verdana" panose="020B0604030504040204" pitchFamily="34" charset="0"/>
              </a:rPr>
              <a:t>46 </a:t>
            </a:r>
            <a:endParaRPr lang="ja-JP" altLang="en-US" dirty="0"/>
          </a:p>
        </p:txBody>
      </p:sp>
      <p:sp>
        <p:nvSpPr>
          <p:cNvPr id="23" name="object 4"/>
          <p:cNvSpPr/>
          <p:nvPr/>
        </p:nvSpPr>
        <p:spPr>
          <a:xfrm>
            <a:off x="4380268" y="3273425"/>
            <a:ext cx="405765" cy="317500"/>
          </a:xfrm>
          <a:custGeom>
            <a:avLst/>
            <a:gdLst/>
            <a:ahLst/>
            <a:cxnLst/>
            <a:rect l="l" t="t" r="r" b="b"/>
            <a:pathLst>
              <a:path w="405764" h="317500">
                <a:moveTo>
                  <a:pt x="258356" y="0"/>
                </a:moveTo>
                <a:lnTo>
                  <a:pt x="170700" y="0"/>
                </a:lnTo>
                <a:lnTo>
                  <a:pt x="289293" y="125793"/>
                </a:lnTo>
                <a:lnTo>
                  <a:pt x="0" y="125793"/>
                </a:lnTo>
                <a:lnTo>
                  <a:pt x="0" y="191147"/>
                </a:lnTo>
                <a:lnTo>
                  <a:pt x="289293" y="191147"/>
                </a:lnTo>
                <a:lnTo>
                  <a:pt x="170700" y="316941"/>
                </a:lnTo>
                <a:lnTo>
                  <a:pt x="258356" y="316941"/>
                </a:lnTo>
                <a:lnTo>
                  <a:pt x="405599" y="158470"/>
                </a:lnTo>
                <a:lnTo>
                  <a:pt x="258356" y="0"/>
                </a:lnTo>
                <a:close/>
              </a:path>
            </a:pathLst>
          </a:custGeom>
          <a:solidFill>
            <a:srgbClr val="DC0032"/>
          </a:solidFill>
        </p:spPr>
        <p:txBody>
          <a:bodyPr wrap="square" lIns="0" tIns="0" rIns="0" bIns="0" rtlCol="0"/>
          <a:lstStyle/>
          <a:p>
            <a:endParaRPr dirty="0">
              <a:latin typeface="Meiryo UI" panose="020B0604030504040204" pitchFamily="50" charset="-128"/>
            </a:endParaRPr>
          </a:p>
        </p:txBody>
      </p:sp>
      <p:sp>
        <p:nvSpPr>
          <p:cNvPr id="24" name="object 3"/>
          <p:cNvSpPr txBox="1"/>
          <p:nvPr/>
        </p:nvSpPr>
        <p:spPr>
          <a:xfrm>
            <a:off x="1365963" y="1151891"/>
            <a:ext cx="2541250"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Conventional chart design</a:t>
            </a:r>
          </a:p>
        </p:txBody>
      </p:sp>
      <p:sp>
        <p:nvSpPr>
          <p:cNvPr id="25" name="object 3"/>
          <p:cNvSpPr txBox="1"/>
          <p:nvPr/>
        </p:nvSpPr>
        <p:spPr>
          <a:xfrm>
            <a:off x="5638650" y="1151891"/>
            <a:ext cx="1759113"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New chart design</a:t>
            </a:r>
          </a:p>
        </p:txBody>
      </p:sp>
      <p:sp>
        <p:nvSpPr>
          <p:cNvPr id="14" name="テキスト ボックス 13"/>
          <p:cNvSpPr txBox="1"/>
          <p:nvPr/>
        </p:nvSpPr>
        <p:spPr>
          <a:xfrm>
            <a:off x="1840829" y="3708345"/>
            <a:ext cx="354584" cy="400110"/>
          </a:xfrm>
          <a:prstGeom prst="rect">
            <a:avLst/>
          </a:prstGeom>
          <a:noFill/>
        </p:spPr>
        <p:txBody>
          <a:bodyPr wrap="none" rtlCol="0">
            <a:spAutoFit/>
          </a:bodyPr>
          <a:lstStyle/>
          <a:p>
            <a:r>
              <a:rPr kumimoji="1" lang="en-US" altLang="ja-JP" sz="2000" dirty="0">
                <a:solidFill>
                  <a:srgbClr val="008000"/>
                </a:solidFill>
                <a:latin typeface="Impact" panose="020B0806030902050204" pitchFamily="34" charset="0"/>
                <a:ea typeface="MS PGothic" charset="-128"/>
                <a:cs typeface="MS PGothic" charset="-128"/>
              </a:rPr>
              <a:t>t</a:t>
            </a:r>
            <a:r>
              <a:rPr kumimoji="1" lang="en-US" altLang="ja-JP" sz="2000" baseline="-25000" dirty="0">
                <a:solidFill>
                  <a:srgbClr val="008000"/>
                </a:solidFill>
                <a:latin typeface="Impact" panose="020B0806030902050204" pitchFamily="34" charset="0"/>
                <a:ea typeface="MS PGothic" charset="-128"/>
                <a:cs typeface="MS PGothic" charset="-128"/>
              </a:rPr>
              <a:t>0</a:t>
            </a:r>
            <a:endParaRPr kumimoji="1" lang="ja-JP" altLang="en-US" sz="2000" dirty="0">
              <a:solidFill>
                <a:srgbClr val="008000"/>
              </a:solidFill>
              <a:latin typeface="Impact" panose="020B0806030902050204" pitchFamily="34" charset="0"/>
              <a:ea typeface="MS PGothic" charset="-128"/>
              <a:cs typeface="MS PGothic" charset="-128"/>
            </a:endParaRPr>
          </a:p>
        </p:txBody>
      </p:sp>
      <p:sp>
        <p:nvSpPr>
          <p:cNvPr id="17" name="テキスト ボックス 16"/>
          <p:cNvSpPr txBox="1"/>
          <p:nvPr/>
        </p:nvSpPr>
        <p:spPr>
          <a:xfrm>
            <a:off x="2458897" y="3708345"/>
            <a:ext cx="328936" cy="400110"/>
          </a:xfrm>
          <a:prstGeom prst="rect">
            <a:avLst/>
          </a:prstGeom>
          <a:noFill/>
        </p:spPr>
        <p:txBody>
          <a:bodyPr wrap="none" rtlCol="0">
            <a:spAutoFit/>
          </a:bodyPr>
          <a:lstStyle/>
          <a:p>
            <a:r>
              <a:rPr kumimoji="1" lang="en-US" altLang="ja-JP" sz="2000" dirty="0">
                <a:solidFill>
                  <a:srgbClr val="008000"/>
                </a:solidFill>
                <a:latin typeface="Impact" panose="020B0806030902050204" pitchFamily="34" charset="0"/>
                <a:ea typeface="MS PGothic" charset="-128"/>
                <a:cs typeface="MS PGothic" charset="-128"/>
              </a:rPr>
              <a:t>t</a:t>
            </a:r>
            <a:r>
              <a:rPr kumimoji="1" lang="en-US" altLang="ja-JP" sz="2000" baseline="-25000" dirty="0">
                <a:solidFill>
                  <a:srgbClr val="008000"/>
                </a:solidFill>
                <a:latin typeface="Impact" panose="020B0806030902050204" pitchFamily="34" charset="0"/>
                <a:ea typeface="MS PGothic" charset="-128"/>
                <a:cs typeface="MS PGothic" charset="-128"/>
              </a:rPr>
              <a:t>1</a:t>
            </a:r>
            <a:endParaRPr kumimoji="1" lang="ja-JP" altLang="en-US" sz="2000" dirty="0">
              <a:solidFill>
                <a:srgbClr val="008000"/>
              </a:solidFill>
              <a:latin typeface="Impact" panose="020B0806030902050204" pitchFamily="34" charset="0"/>
              <a:ea typeface="MS PGothic" charset="-128"/>
              <a:cs typeface="MS PGothic" charset="-128"/>
            </a:endParaRPr>
          </a:p>
        </p:txBody>
      </p:sp>
      <p:sp>
        <p:nvSpPr>
          <p:cNvPr id="18" name="テキスト ボックス 17"/>
          <p:cNvSpPr txBox="1"/>
          <p:nvPr/>
        </p:nvSpPr>
        <p:spPr>
          <a:xfrm>
            <a:off x="3784172" y="3708345"/>
            <a:ext cx="349776" cy="400110"/>
          </a:xfrm>
          <a:prstGeom prst="rect">
            <a:avLst/>
          </a:prstGeom>
          <a:noFill/>
        </p:spPr>
        <p:txBody>
          <a:bodyPr wrap="none" rtlCol="0">
            <a:spAutoFit/>
          </a:bodyPr>
          <a:lstStyle/>
          <a:p>
            <a:r>
              <a:rPr kumimoji="1" lang="en-US" altLang="ja-JP" sz="2000" dirty="0">
                <a:solidFill>
                  <a:srgbClr val="008000"/>
                </a:solidFill>
                <a:latin typeface="Impact" panose="020B0806030902050204" pitchFamily="34" charset="0"/>
                <a:ea typeface="MS PGothic" charset="-128"/>
                <a:cs typeface="MS PGothic" charset="-128"/>
              </a:rPr>
              <a:t>t</a:t>
            </a:r>
            <a:r>
              <a:rPr kumimoji="1" lang="en-US" altLang="ja-JP" sz="2000" baseline="-25000" dirty="0">
                <a:solidFill>
                  <a:srgbClr val="008000"/>
                </a:solidFill>
                <a:latin typeface="Impact" panose="020B0806030902050204" pitchFamily="34" charset="0"/>
                <a:ea typeface="MS PGothic" charset="-128"/>
                <a:cs typeface="MS PGothic" charset="-128"/>
              </a:rPr>
              <a:t>2</a:t>
            </a:r>
            <a:endParaRPr kumimoji="1" lang="ja-JP" altLang="en-US" sz="2000" dirty="0">
              <a:solidFill>
                <a:srgbClr val="008000"/>
              </a:solidFill>
              <a:latin typeface="Impact" panose="020B0806030902050204" pitchFamily="34" charset="0"/>
              <a:ea typeface="MS PGothic" charset="-128"/>
              <a:cs typeface="MS PGothic" charset="-128"/>
            </a:endParaRPr>
          </a:p>
        </p:txBody>
      </p:sp>
      <p:sp>
        <p:nvSpPr>
          <p:cNvPr id="2" name="左中かっこ 1"/>
          <p:cNvSpPr/>
          <p:nvPr/>
        </p:nvSpPr>
        <p:spPr>
          <a:xfrm rot="16200000">
            <a:off x="2209441" y="3808055"/>
            <a:ext cx="155448" cy="64996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9" name="左中かっこ 18"/>
          <p:cNvSpPr/>
          <p:nvPr/>
        </p:nvSpPr>
        <p:spPr>
          <a:xfrm rot="16200000">
            <a:off x="3198431" y="3481701"/>
            <a:ext cx="155448" cy="130266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20" name="テキスト ボックス 19"/>
          <p:cNvSpPr txBox="1"/>
          <p:nvPr/>
        </p:nvSpPr>
        <p:spPr>
          <a:xfrm>
            <a:off x="751254" y="4248796"/>
            <a:ext cx="2022426" cy="954107"/>
          </a:xfrm>
          <a:prstGeom prst="rect">
            <a:avLst/>
          </a:prstGeom>
          <a:solidFill>
            <a:srgbClr val="A8D7FF"/>
          </a:solidFill>
          <a:ln>
            <a:solidFill>
              <a:srgbClr val="FF2600"/>
            </a:solidFill>
          </a:ln>
          <a:effectLst>
            <a:innerShdw blurRad="63500" dist="50800" dir="13500000">
              <a:prstClr val="black">
                <a:alpha val="50000"/>
              </a:prstClr>
            </a:innerShdw>
          </a:effectLst>
        </p:spPr>
        <p:txBody>
          <a:bodyPr wrap="square" rtlCol="0">
            <a:spAutoFit/>
          </a:bodyPr>
          <a:lstStyle/>
          <a:p>
            <a:pPr algn="ctr"/>
            <a:r>
              <a:rPr kumimoji="1" lang="en-US" altLang="ja-JP" sz="1400" b="1" dirty="0">
                <a:solidFill>
                  <a:srgbClr val="005493"/>
                </a:solidFill>
                <a:latin typeface="HG創英角ﾎﾟｯﾌﾟ体" pitchFamily="49" charset="-128"/>
                <a:ea typeface="HG創英角ﾎﾟｯﾌﾟ体" pitchFamily="49" charset="-128"/>
                <a:cs typeface="MS PGothic" charset="-128"/>
              </a:rPr>
              <a:t>Burning </a:t>
            </a:r>
          </a:p>
          <a:p>
            <a:pPr algn="ctr"/>
            <a:r>
              <a:rPr kumimoji="1" lang="en-US" altLang="ja-JP" sz="1400" b="1" dirty="0">
                <a:solidFill>
                  <a:srgbClr val="005493"/>
                </a:solidFill>
                <a:latin typeface="HG創英角ﾎﾟｯﾌﾟ体" pitchFamily="49" charset="-128"/>
                <a:ea typeface="HG創英角ﾎﾟｯﾌﾟ体" pitchFamily="49" charset="-128"/>
                <a:cs typeface="MS PGothic" charset="-128"/>
              </a:rPr>
              <a:t>while keeping distance from the wall</a:t>
            </a:r>
            <a:endParaRPr kumimoji="1" lang="ja-JP" altLang="en-US" sz="1400" b="1" dirty="0">
              <a:solidFill>
                <a:srgbClr val="005493"/>
              </a:solidFill>
              <a:latin typeface="HG創英角ﾎﾟｯﾌﾟ体" pitchFamily="49" charset="-128"/>
              <a:ea typeface="HG創英角ﾎﾟｯﾌﾟ体" pitchFamily="49" charset="-128"/>
              <a:cs typeface="MS PGothic" charset="-128"/>
            </a:endParaRPr>
          </a:p>
        </p:txBody>
      </p:sp>
      <p:sp>
        <p:nvSpPr>
          <p:cNvPr id="21" name="テキスト ボックス 20"/>
          <p:cNvSpPr txBox="1"/>
          <p:nvPr/>
        </p:nvSpPr>
        <p:spPr>
          <a:xfrm>
            <a:off x="2929715" y="4321144"/>
            <a:ext cx="1800493" cy="738664"/>
          </a:xfrm>
          <a:prstGeom prst="rect">
            <a:avLst/>
          </a:prstGeom>
          <a:solidFill>
            <a:srgbClr val="A8D7FF"/>
          </a:solidFill>
          <a:ln>
            <a:solidFill>
              <a:srgbClr val="FF2600"/>
            </a:solidFill>
          </a:ln>
          <a:effectLst>
            <a:innerShdw blurRad="63500" dist="50800" dir="13500000">
              <a:prstClr val="black">
                <a:alpha val="50000"/>
              </a:prstClr>
            </a:innerShdw>
          </a:effectLst>
        </p:spPr>
        <p:txBody>
          <a:bodyPr wrap="none" rtlCol="0">
            <a:spAutoFit/>
          </a:bodyPr>
          <a:lstStyle/>
          <a:p>
            <a:pPr algn="ctr"/>
            <a:r>
              <a:rPr kumimoji="1" lang="en-US" altLang="ja-JP" sz="1400" b="1" dirty="0">
                <a:solidFill>
                  <a:srgbClr val="005493"/>
                </a:solidFill>
                <a:latin typeface="HG創英角ﾎﾟｯﾌﾟ体" pitchFamily="49" charset="-128"/>
                <a:ea typeface="HG創英角ﾎﾟｯﾌﾟ体" pitchFamily="49" charset="-128"/>
                <a:cs typeface="MS PGothic" charset="-128"/>
              </a:rPr>
              <a:t>Burning in </a:t>
            </a:r>
          </a:p>
          <a:p>
            <a:pPr algn="ctr"/>
            <a:r>
              <a:rPr lang="en-US" altLang="ja-JP" sz="1400" b="1" dirty="0">
                <a:solidFill>
                  <a:srgbClr val="005493"/>
                </a:solidFill>
                <a:latin typeface="HG創英角ﾎﾟｯﾌﾟ体" pitchFamily="49" charset="-128"/>
                <a:ea typeface="HG創英角ﾎﾟｯﾌﾟ体" pitchFamily="49" charset="-128"/>
                <a:cs typeface="MS PGothic" charset="-128"/>
              </a:rPr>
              <a:t>the entire </a:t>
            </a:r>
          </a:p>
          <a:p>
            <a:pPr algn="ctr"/>
            <a:r>
              <a:rPr lang="en-US" altLang="ja-JP" sz="1400" b="1" dirty="0">
                <a:solidFill>
                  <a:srgbClr val="005493"/>
                </a:solidFill>
                <a:latin typeface="HG創英角ﾎﾟｯﾌﾟ体" pitchFamily="49" charset="-128"/>
                <a:ea typeface="HG創英角ﾎﾟｯﾌﾟ体" pitchFamily="49" charset="-128"/>
                <a:cs typeface="MS PGothic" charset="-128"/>
              </a:rPr>
              <a:t>combustion chamber</a:t>
            </a:r>
            <a:endParaRPr kumimoji="1" lang="ja-JP" altLang="en-US" sz="1400" b="1" dirty="0">
              <a:solidFill>
                <a:srgbClr val="005493"/>
              </a:solidFill>
              <a:latin typeface="HG創英角ﾎﾟｯﾌﾟ体" pitchFamily="49" charset="-128"/>
              <a:ea typeface="HG創英角ﾎﾟｯﾌﾟ体" pitchFamily="49" charset="-128"/>
              <a:cs typeface="MS PGothic" charset="-128"/>
            </a:endParaRPr>
          </a:p>
        </p:txBody>
      </p:sp>
      <p:sp>
        <p:nvSpPr>
          <p:cNvPr id="27" name="テキスト ボックス 26"/>
          <p:cNvSpPr txBox="1"/>
          <p:nvPr/>
        </p:nvSpPr>
        <p:spPr>
          <a:xfrm>
            <a:off x="5653730" y="3747534"/>
            <a:ext cx="351378" cy="307777"/>
          </a:xfrm>
          <a:prstGeom prst="rect">
            <a:avLst/>
          </a:prstGeom>
          <a:noFill/>
        </p:spPr>
        <p:txBody>
          <a:bodyPr wrap="none" rtlCol="0">
            <a:spAutoFit/>
          </a:bodyPr>
          <a:lstStyle/>
          <a:p>
            <a:r>
              <a:rPr kumimoji="1" lang="en-US" altLang="ja-JP" sz="1400" b="1" dirty="0">
                <a:solidFill>
                  <a:schemeClr val="bg2"/>
                </a:solidFill>
                <a:latin typeface="Verdana" panose="020B0604030504040204" pitchFamily="34" charset="0"/>
                <a:ea typeface="Verdana" panose="020B0604030504040204" pitchFamily="34" charset="0"/>
                <a:cs typeface="Verdana" panose="020B0604030504040204" pitchFamily="34" charset="0"/>
              </a:rPr>
              <a:t>t</a:t>
            </a:r>
            <a:r>
              <a:rPr kumimoji="1" lang="en-US" altLang="ja-JP" sz="1400" b="1" baseline="-25000" dirty="0">
                <a:solidFill>
                  <a:schemeClr val="bg2"/>
                </a:solidFill>
                <a:latin typeface="Verdana" panose="020B0604030504040204" pitchFamily="34" charset="0"/>
                <a:ea typeface="Verdana" panose="020B0604030504040204" pitchFamily="34" charset="0"/>
                <a:cs typeface="Verdana" panose="020B0604030504040204" pitchFamily="34" charset="0"/>
              </a:rPr>
              <a:t>0</a:t>
            </a:r>
            <a:endParaRPr kumimoji="1" lang="ja-JP" altLang="en-US" sz="1400" b="1" dirty="0">
              <a:solidFill>
                <a:schemeClr val="bg2"/>
              </a:solidFill>
              <a:latin typeface="Verdana" panose="020B0604030504040204" pitchFamily="34" charset="0"/>
              <a:ea typeface="MS PGothic" charset="-128"/>
              <a:cs typeface="Verdana" panose="020B0604030504040204" pitchFamily="34" charset="0"/>
            </a:endParaRPr>
          </a:p>
        </p:txBody>
      </p:sp>
      <p:sp>
        <p:nvSpPr>
          <p:cNvPr id="28" name="テキスト ボックス 27"/>
          <p:cNvSpPr txBox="1"/>
          <p:nvPr/>
        </p:nvSpPr>
        <p:spPr>
          <a:xfrm>
            <a:off x="6271798" y="3747534"/>
            <a:ext cx="351378" cy="307777"/>
          </a:xfrm>
          <a:prstGeom prst="rect">
            <a:avLst/>
          </a:prstGeom>
          <a:noFill/>
        </p:spPr>
        <p:txBody>
          <a:bodyPr wrap="none" rtlCol="0">
            <a:spAutoFit/>
          </a:bodyPr>
          <a:lstStyle/>
          <a:p>
            <a:r>
              <a:rPr kumimoji="1" lang="en-US" altLang="ja-JP" sz="1400" b="1" dirty="0">
                <a:solidFill>
                  <a:schemeClr val="bg2"/>
                </a:solidFill>
                <a:latin typeface="Verdana" panose="020B0604030504040204" pitchFamily="34" charset="0"/>
                <a:ea typeface="Verdana" panose="020B0604030504040204" pitchFamily="34" charset="0"/>
                <a:cs typeface="Verdana" panose="020B0604030504040204" pitchFamily="34" charset="0"/>
              </a:rPr>
              <a:t>t</a:t>
            </a:r>
            <a:r>
              <a:rPr kumimoji="1" lang="en-US" altLang="ja-JP" sz="1400" b="1" baseline="-25000" dirty="0">
                <a:solidFill>
                  <a:schemeClr val="bg2"/>
                </a:solidFill>
                <a:latin typeface="Verdana" panose="020B0604030504040204" pitchFamily="34" charset="0"/>
                <a:ea typeface="Verdana" panose="020B0604030504040204" pitchFamily="34" charset="0"/>
                <a:cs typeface="Verdana" panose="020B0604030504040204" pitchFamily="34" charset="0"/>
              </a:rPr>
              <a:t>1</a:t>
            </a:r>
            <a:endParaRPr kumimoji="1" lang="ja-JP" altLang="en-US" sz="1400" b="1" dirty="0">
              <a:solidFill>
                <a:schemeClr val="bg2"/>
              </a:solidFill>
              <a:latin typeface="Verdana" panose="020B0604030504040204" pitchFamily="34" charset="0"/>
              <a:ea typeface="MS PGothic" charset="-128"/>
              <a:cs typeface="Verdana" panose="020B0604030504040204" pitchFamily="34" charset="0"/>
            </a:endParaRPr>
          </a:p>
        </p:txBody>
      </p:sp>
      <p:sp>
        <p:nvSpPr>
          <p:cNvPr id="29" name="テキスト ボックス 28"/>
          <p:cNvSpPr txBox="1"/>
          <p:nvPr/>
        </p:nvSpPr>
        <p:spPr>
          <a:xfrm>
            <a:off x="7597073" y="3747534"/>
            <a:ext cx="351378" cy="307777"/>
          </a:xfrm>
          <a:prstGeom prst="rect">
            <a:avLst/>
          </a:prstGeom>
          <a:noFill/>
        </p:spPr>
        <p:txBody>
          <a:bodyPr wrap="none" rtlCol="0">
            <a:spAutoFit/>
          </a:bodyPr>
          <a:lstStyle/>
          <a:p>
            <a:r>
              <a:rPr kumimoji="1" lang="en-US" altLang="ja-JP" sz="1400" b="1" dirty="0">
                <a:solidFill>
                  <a:schemeClr val="bg2"/>
                </a:solidFill>
                <a:latin typeface="Verdana" panose="020B0604030504040204" pitchFamily="34" charset="0"/>
                <a:ea typeface="Verdana" panose="020B0604030504040204" pitchFamily="34" charset="0"/>
                <a:cs typeface="Verdana" panose="020B0604030504040204" pitchFamily="34" charset="0"/>
              </a:rPr>
              <a:t>t</a:t>
            </a:r>
            <a:r>
              <a:rPr kumimoji="1" lang="en-US" altLang="ja-JP" sz="1400" b="1" baseline="-25000" dirty="0">
                <a:solidFill>
                  <a:schemeClr val="bg2"/>
                </a:solidFill>
                <a:latin typeface="Verdana" panose="020B0604030504040204" pitchFamily="34" charset="0"/>
                <a:ea typeface="Verdana" panose="020B0604030504040204" pitchFamily="34" charset="0"/>
                <a:cs typeface="Verdana" panose="020B0604030504040204" pitchFamily="34" charset="0"/>
              </a:rPr>
              <a:t>2</a:t>
            </a:r>
            <a:endParaRPr kumimoji="1" lang="ja-JP" altLang="en-US" sz="1400" b="1" dirty="0">
              <a:solidFill>
                <a:schemeClr val="bg2"/>
              </a:solidFill>
              <a:latin typeface="Verdana" panose="020B0604030504040204" pitchFamily="34" charset="0"/>
              <a:ea typeface="MS PGothic" charset="-128"/>
              <a:cs typeface="Verdana" panose="020B0604030504040204" pitchFamily="34" charset="0"/>
            </a:endParaRPr>
          </a:p>
        </p:txBody>
      </p:sp>
      <p:sp>
        <p:nvSpPr>
          <p:cNvPr id="30" name="左中かっこ 29"/>
          <p:cNvSpPr/>
          <p:nvPr/>
        </p:nvSpPr>
        <p:spPr>
          <a:xfrm rot="16200000">
            <a:off x="6022342" y="3808055"/>
            <a:ext cx="155448" cy="64996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solidFill>
                <a:schemeClr val="bg2"/>
              </a:solidFill>
            </a:endParaRPr>
          </a:p>
        </p:txBody>
      </p:sp>
      <p:sp>
        <p:nvSpPr>
          <p:cNvPr id="31" name="左中かっこ 30"/>
          <p:cNvSpPr/>
          <p:nvPr/>
        </p:nvSpPr>
        <p:spPr>
          <a:xfrm rot="16200000">
            <a:off x="7011332" y="3481701"/>
            <a:ext cx="155448" cy="130266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solidFill>
                <a:schemeClr val="bg2"/>
              </a:solidFill>
            </a:endParaRPr>
          </a:p>
        </p:txBody>
      </p:sp>
      <p:sp>
        <p:nvSpPr>
          <p:cNvPr id="32" name="テキスト ボックス 31"/>
          <p:cNvSpPr txBox="1"/>
          <p:nvPr/>
        </p:nvSpPr>
        <p:spPr>
          <a:xfrm>
            <a:off x="5502970" y="4274923"/>
            <a:ext cx="1095068" cy="807913"/>
          </a:xfrm>
          <a:prstGeom prst="rect">
            <a:avLst/>
          </a:prstGeom>
          <a:noFill/>
        </p:spPr>
        <p:txBody>
          <a:bodyPr wrap="square" lIns="0" tIns="0" rIns="0" bIns="0" rtlCol="0">
            <a:spAutoFit/>
          </a:bodyPr>
          <a:lstStyle/>
          <a:p>
            <a:pPr algn="ctr"/>
            <a:r>
              <a:rPr kumimoji="1" lang="en-US" altLang="ja-JP" sz="1050" b="1" dirty="0">
                <a:solidFill>
                  <a:schemeClr val="bg2"/>
                </a:solidFill>
                <a:latin typeface="Verdana" panose="020B0604030504040204" pitchFamily="34" charset="0"/>
                <a:ea typeface="Verdana" panose="020B0604030504040204" pitchFamily="34" charset="0"/>
                <a:cs typeface="Verdana" panose="020B0604030504040204" pitchFamily="34" charset="0"/>
              </a:rPr>
              <a:t>Burning </a:t>
            </a:r>
            <a:r>
              <a:rPr lang="en-US" altLang="ja-JP" sz="1050" b="1" dirty="0">
                <a:solidFill>
                  <a:schemeClr val="bg2"/>
                </a:solidFill>
                <a:latin typeface="Verdana" panose="020B0604030504040204" pitchFamily="34" charset="0"/>
                <a:ea typeface="Verdana" panose="020B0604030504040204" pitchFamily="34" charset="0"/>
                <a:cs typeface="Verdana" panose="020B0604030504040204" pitchFamily="34" charset="0"/>
              </a:rPr>
              <a:t>while keeping distance from the wall</a:t>
            </a:r>
          </a:p>
          <a:p>
            <a:pPr algn="ctr"/>
            <a:endParaRPr kumimoji="1" lang="ja-JP" altLang="en-US" sz="1050" b="1" dirty="0">
              <a:solidFill>
                <a:schemeClr val="bg2"/>
              </a:solidFill>
              <a:latin typeface="Verdana" panose="020B0604030504040204" pitchFamily="34" charset="0"/>
              <a:cs typeface="Verdana" panose="020B0604030504040204" pitchFamily="34" charset="0"/>
            </a:endParaRPr>
          </a:p>
        </p:txBody>
      </p:sp>
      <p:sp>
        <p:nvSpPr>
          <p:cNvPr id="33" name="テキスト ボックス 32"/>
          <p:cNvSpPr txBox="1"/>
          <p:nvPr/>
        </p:nvSpPr>
        <p:spPr>
          <a:xfrm>
            <a:off x="6782931" y="4274923"/>
            <a:ext cx="926536" cy="646331"/>
          </a:xfrm>
          <a:prstGeom prst="rect">
            <a:avLst/>
          </a:prstGeom>
          <a:noFill/>
        </p:spPr>
        <p:txBody>
          <a:bodyPr wrap="square" lIns="0" tIns="0" rIns="0" bIns="0" rtlCol="0">
            <a:spAutoFit/>
          </a:bodyPr>
          <a:lstStyle/>
          <a:p>
            <a:pPr algn="ctr"/>
            <a:r>
              <a:rPr lang="en-US" altLang="ja-JP" sz="1050" b="1" dirty="0">
                <a:solidFill>
                  <a:schemeClr val="bg2"/>
                </a:solidFill>
                <a:latin typeface="Verdana" panose="020B0604030504040204" pitchFamily="34" charset="0"/>
                <a:ea typeface="Verdana" panose="020B0604030504040204" pitchFamily="34" charset="0"/>
                <a:cs typeface="Verdana" panose="020B0604030504040204" pitchFamily="34" charset="0"/>
              </a:rPr>
              <a:t>Burning in </a:t>
            </a:r>
          </a:p>
          <a:p>
            <a:pPr algn="ctr"/>
            <a:r>
              <a:rPr lang="en-US" altLang="ja-JP" sz="1050" b="1" dirty="0">
                <a:solidFill>
                  <a:schemeClr val="bg2"/>
                </a:solidFill>
                <a:latin typeface="Verdana" panose="020B0604030504040204" pitchFamily="34" charset="0"/>
                <a:ea typeface="Verdana" panose="020B0604030504040204" pitchFamily="34" charset="0"/>
                <a:cs typeface="Verdana" panose="020B0604030504040204" pitchFamily="34" charset="0"/>
              </a:rPr>
              <a:t>the entire </a:t>
            </a:r>
          </a:p>
          <a:p>
            <a:pPr algn="ctr"/>
            <a:r>
              <a:rPr lang="en-US" altLang="ja-JP" sz="1050" b="1" dirty="0">
                <a:solidFill>
                  <a:schemeClr val="bg2"/>
                </a:solidFill>
                <a:latin typeface="Verdana" panose="020B0604030504040204" pitchFamily="34" charset="0"/>
                <a:ea typeface="Verdana" panose="020B0604030504040204" pitchFamily="34" charset="0"/>
                <a:cs typeface="Verdana" panose="020B0604030504040204" pitchFamily="34" charset="0"/>
              </a:rPr>
              <a:t>combustion chamber</a:t>
            </a:r>
          </a:p>
        </p:txBody>
      </p:sp>
      <p:grpSp>
        <p:nvGrpSpPr>
          <p:cNvPr id="37" name="図形グループ 36"/>
          <p:cNvGrpSpPr/>
          <p:nvPr/>
        </p:nvGrpSpPr>
        <p:grpSpPr>
          <a:xfrm>
            <a:off x="975733" y="2365465"/>
            <a:ext cx="3218305" cy="1484615"/>
            <a:chOff x="975733" y="2365465"/>
            <a:chExt cx="3218305" cy="1484615"/>
          </a:xfrm>
        </p:grpSpPr>
        <p:pic>
          <p:nvPicPr>
            <p:cNvPr id="38" name="図 3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3803" y="2366826"/>
              <a:ext cx="3210235" cy="1483254"/>
            </a:xfrm>
            <a:prstGeom prst="rect">
              <a:avLst/>
            </a:prstGeom>
          </p:spPr>
        </p:pic>
        <p:cxnSp>
          <p:nvCxnSpPr>
            <p:cNvPr id="39" name="直線コネクタ 38"/>
            <p:cNvCxnSpPr>
              <a:endCxn id="38" idx="2"/>
            </p:cNvCxnSpPr>
            <p:nvPr/>
          </p:nvCxnSpPr>
          <p:spPr>
            <a:xfrm>
              <a:off x="2578679" y="2563686"/>
              <a:ext cx="10242" cy="1286394"/>
            </a:xfrm>
            <a:prstGeom prst="line">
              <a:avLst/>
            </a:prstGeom>
            <a:ln>
              <a:prstDash val="dash"/>
            </a:ln>
          </p:spPr>
          <p:style>
            <a:lnRef idx="1">
              <a:schemeClr val="dk1"/>
            </a:lnRef>
            <a:fillRef idx="0">
              <a:schemeClr val="dk1"/>
            </a:fillRef>
            <a:effectRef idx="0">
              <a:schemeClr val="dk1"/>
            </a:effectRef>
            <a:fontRef idx="minor">
              <a:schemeClr val="tx1"/>
            </a:fontRef>
          </p:style>
        </p:cxnSp>
        <p:grpSp>
          <p:nvGrpSpPr>
            <p:cNvPr id="40" name="グループ化 8"/>
            <p:cNvGrpSpPr/>
            <p:nvPr/>
          </p:nvGrpSpPr>
          <p:grpSpPr>
            <a:xfrm>
              <a:off x="975733" y="2365465"/>
              <a:ext cx="3208064" cy="1249164"/>
              <a:chOff x="975733" y="2365465"/>
              <a:chExt cx="3208064" cy="1249164"/>
            </a:xfrm>
          </p:grpSpPr>
          <p:sp>
            <p:nvSpPr>
              <p:cNvPr id="41" name="正方形/長方形 40"/>
              <p:cNvSpPr/>
              <p:nvPr/>
            </p:nvSpPr>
            <p:spPr>
              <a:xfrm>
                <a:off x="1282130" y="2365465"/>
                <a:ext cx="1986850" cy="160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r>
                  <a:rPr lang="en-US" altLang="ja-JP" sz="700" dirty="0">
                    <a:solidFill>
                      <a:schemeClr val="bg1">
                        <a:lumMod val="50000"/>
                      </a:schemeClr>
                    </a:solidFill>
                    <a:latin typeface="Impact" panose="020B0806030902050204" pitchFamily="34" charset="0"/>
                    <a:cs typeface="Arial" panose="020B0604020202020204" pitchFamily="34" charset="0"/>
                  </a:rPr>
                  <a:t>Fig.3 Cooling loss of the combustion chamber</a:t>
                </a:r>
                <a:endParaRPr kumimoji="1" lang="ja-JP" altLang="en-US" sz="700" dirty="0">
                  <a:solidFill>
                    <a:schemeClr val="bg1">
                      <a:lumMod val="50000"/>
                    </a:schemeClr>
                  </a:solidFill>
                  <a:latin typeface="Impact" panose="020B0806030902050204" pitchFamily="34" charset="0"/>
                  <a:cs typeface="Arial" panose="020B0604020202020204" pitchFamily="34" charset="0"/>
                </a:endParaRPr>
              </a:p>
            </p:txBody>
          </p:sp>
          <p:sp>
            <p:nvSpPr>
              <p:cNvPr id="42" name="正方形/長方形 41"/>
              <p:cNvSpPr/>
              <p:nvPr/>
            </p:nvSpPr>
            <p:spPr>
              <a:xfrm>
                <a:off x="1616092" y="2589779"/>
                <a:ext cx="941965" cy="123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r>
                  <a:rPr lang="en-US" altLang="ja-JP" sz="700" dirty="0">
                    <a:solidFill>
                      <a:schemeClr val="bg1">
                        <a:lumMod val="50000"/>
                      </a:schemeClr>
                    </a:solidFill>
                    <a:latin typeface="Impact" panose="020B0806030902050204" pitchFamily="34" charset="0"/>
                  </a:rPr>
                  <a:t>Big cooling loss</a:t>
                </a:r>
                <a:endParaRPr lang="ja-JP" altLang="ja-JP" sz="700" dirty="0">
                  <a:solidFill>
                    <a:schemeClr val="bg1">
                      <a:lumMod val="50000"/>
                    </a:schemeClr>
                  </a:solidFill>
                  <a:latin typeface="Impact" panose="020B0806030902050204" pitchFamily="34" charset="0"/>
                </a:endParaRPr>
              </a:p>
            </p:txBody>
          </p:sp>
          <p:sp>
            <p:nvSpPr>
              <p:cNvPr id="43" name="正方形/長方形 42"/>
              <p:cNvSpPr/>
              <p:nvPr/>
            </p:nvSpPr>
            <p:spPr>
              <a:xfrm>
                <a:off x="2609543" y="2590579"/>
                <a:ext cx="941965" cy="123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r>
                  <a:rPr lang="en-US" altLang="ja-JP" sz="700" dirty="0">
                    <a:solidFill>
                      <a:schemeClr val="bg1">
                        <a:lumMod val="50000"/>
                      </a:schemeClr>
                    </a:solidFill>
                    <a:latin typeface="Impact" panose="020B0806030902050204" pitchFamily="34" charset="0"/>
                  </a:rPr>
                  <a:t>Small cooling loss</a:t>
                </a:r>
                <a:endParaRPr lang="ja-JP" altLang="ja-JP" sz="700" dirty="0">
                  <a:solidFill>
                    <a:schemeClr val="bg1">
                      <a:lumMod val="50000"/>
                    </a:schemeClr>
                  </a:solidFill>
                  <a:latin typeface="Impact" panose="020B0806030902050204" pitchFamily="34" charset="0"/>
                </a:endParaRPr>
              </a:p>
            </p:txBody>
          </p:sp>
          <p:sp>
            <p:nvSpPr>
              <p:cNvPr id="44" name="正方形/長方形 43"/>
              <p:cNvSpPr/>
              <p:nvPr/>
            </p:nvSpPr>
            <p:spPr>
              <a:xfrm rot="16200000">
                <a:off x="566540" y="3081857"/>
                <a:ext cx="941965" cy="123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r>
                  <a:rPr lang="en-US" altLang="ja-JP" sz="700" dirty="0">
                    <a:solidFill>
                      <a:schemeClr val="bg1">
                        <a:lumMod val="50000"/>
                      </a:schemeClr>
                    </a:solidFill>
                    <a:latin typeface="Impact" panose="020B0806030902050204" pitchFamily="34" charset="0"/>
                  </a:rPr>
                  <a:t>Temperature[K}</a:t>
                </a:r>
                <a:endParaRPr lang="ja-JP" altLang="ja-JP" sz="700" dirty="0">
                  <a:solidFill>
                    <a:schemeClr val="bg1">
                      <a:lumMod val="50000"/>
                    </a:schemeClr>
                  </a:solidFill>
                  <a:latin typeface="Impact" panose="020B0806030902050204" pitchFamily="34" charset="0"/>
                </a:endParaRPr>
              </a:p>
            </p:txBody>
          </p:sp>
          <p:sp>
            <p:nvSpPr>
              <p:cNvPr id="45" name="正方形/長方形 44"/>
              <p:cNvSpPr/>
              <p:nvPr/>
            </p:nvSpPr>
            <p:spPr>
              <a:xfrm>
                <a:off x="3696876" y="2615787"/>
                <a:ext cx="486921" cy="123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r>
                  <a:rPr lang="en-US" altLang="ja-JP" sz="500" dirty="0">
                    <a:solidFill>
                      <a:schemeClr val="bg1">
                        <a:lumMod val="50000"/>
                      </a:schemeClr>
                    </a:solidFill>
                    <a:latin typeface="Impact" panose="020B0806030902050204" pitchFamily="34" charset="0"/>
                  </a:rPr>
                  <a:t>Gas temperature</a:t>
                </a:r>
                <a:endParaRPr lang="ja-JP" altLang="ja-JP" sz="500" dirty="0">
                  <a:solidFill>
                    <a:schemeClr val="bg1">
                      <a:lumMod val="50000"/>
                    </a:schemeClr>
                  </a:solidFill>
                  <a:latin typeface="Impact" panose="020B0806030902050204" pitchFamily="34" charset="0"/>
                </a:endParaRPr>
              </a:p>
            </p:txBody>
          </p:sp>
          <p:sp>
            <p:nvSpPr>
              <p:cNvPr id="46" name="正方形/長方形 45"/>
              <p:cNvSpPr/>
              <p:nvPr/>
            </p:nvSpPr>
            <p:spPr>
              <a:xfrm>
                <a:off x="3682977" y="2849752"/>
                <a:ext cx="489023" cy="123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r>
                  <a:rPr lang="en-US" altLang="ja-JP" sz="500" dirty="0">
                    <a:solidFill>
                      <a:schemeClr val="bg1">
                        <a:lumMod val="50000"/>
                      </a:schemeClr>
                    </a:solidFill>
                    <a:latin typeface="Impact" panose="020B0806030902050204" pitchFamily="34" charset="0"/>
                  </a:rPr>
                  <a:t>Wall temperature</a:t>
                </a:r>
                <a:endParaRPr lang="ja-JP" altLang="ja-JP" sz="500" dirty="0">
                  <a:solidFill>
                    <a:schemeClr val="bg1">
                      <a:lumMod val="50000"/>
                    </a:schemeClr>
                  </a:solidFill>
                  <a:latin typeface="Impact" panose="020B0806030902050204" pitchFamily="34" charset="0"/>
                </a:endParaRPr>
              </a:p>
            </p:txBody>
          </p:sp>
        </p:grpSp>
      </p:grpSp>
      <p:grpSp>
        <p:nvGrpSpPr>
          <p:cNvPr id="47" name="図形グループ 46"/>
          <p:cNvGrpSpPr/>
          <p:nvPr/>
        </p:nvGrpSpPr>
        <p:grpSpPr>
          <a:xfrm>
            <a:off x="4826327" y="2369830"/>
            <a:ext cx="3222341" cy="1484615"/>
            <a:chOff x="4807822" y="2365465"/>
            <a:chExt cx="3222341" cy="1484615"/>
          </a:xfrm>
        </p:grpSpPr>
        <p:pic>
          <p:nvPicPr>
            <p:cNvPr id="48" name="図 4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9928" y="2366826"/>
              <a:ext cx="3210235" cy="1483254"/>
            </a:xfrm>
            <a:prstGeom prst="rect">
              <a:avLst/>
            </a:prstGeom>
          </p:spPr>
        </p:pic>
        <p:cxnSp>
          <p:nvCxnSpPr>
            <p:cNvPr id="49" name="直線コネクタ 48"/>
            <p:cNvCxnSpPr/>
            <p:nvPr/>
          </p:nvCxnSpPr>
          <p:spPr>
            <a:xfrm>
              <a:off x="6414804" y="2563686"/>
              <a:ext cx="10242" cy="1286394"/>
            </a:xfrm>
            <a:prstGeom prst="line">
              <a:avLst/>
            </a:prstGeom>
            <a:ln>
              <a:prstDash val="dash"/>
            </a:ln>
          </p:spPr>
          <p:style>
            <a:lnRef idx="1">
              <a:schemeClr val="dk1"/>
            </a:lnRef>
            <a:fillRef idx="0">
              <a:schemeClr val="dk1"/>
            </a:fillRef>
            <a:effectRef idx="0">
              <a:schemeClr val="dk1"/>
            </a:effectRef>
            <a:fontRef idx="minor">
              <a:schemeClr val="tx1"/>
            </a:fontRef>
          </p:style>
        </p:cxnSp>
        <p:grpSp>
          <p:nvGrpSpPr>
            <p:cNvPr id="50" name="グループ化 7"/>
            <p:cNvGrpSpPr/>
            <p:nvPr/>
          </p:nvGrpSpPr>
          <p:grpSpPr>
            <a:xfrm>
              <a:off x="4807822" y="2365465"/>
              <a:ext cx="3204585" cy="1296889"/>
              <a:chOff x="4807822" y="2365465"/>
              <a:chExt cx="3204585" cy="1296889"/>
            </a:xfrm>
          </p:grpSpPr>
          <p:sp>
            <p:nvSpPr>
              <p:cNvPr id="51" name="正方形/長方形 50"/>
              <p:cNvSpPr/>
              <p:nvPr/>
            </p:nvSpPr>
            <p:spPr>
              <a:xfrm>
                <a:off x="5442600" y="2584866"/>
                <a:ext cx="941965" cy="123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en-US" altLang="ja-JP" sz="700" dirty="0">
                    <a:solidFill>
                      <a:schemeClr val="tx1"/>
                    </a:solidFill>
                    <a:latin typeface="Verdana" panose="020B0604030504040204" pitchFamily="34" charset="0"/>
                    <a:ea typeface="Verdana" panose="020B0604030504040204" pitchFamily="34" charset="0"/>
                    <a:cs typeface="Verdana" panose="020B0604030504040204" pitchFamily="34" charset="0"/>
                  </a:rPr>
                  <a:t>Big cooling loss</a:t>
                </a:r>
                <a:endParaRPr lang="ja-JP" altLang="ja-JP" sz="700" dirty="0">
                  <a:solidFill>
                    <a:schemeClr val="tx1"/>
                  </a:solidFill>
                  <a:latin typeface="Verdana" panose="020B0604030504040204" pitchFamily="34" charset="0"/>
                  <a:cs typeface="Verdana" panose="020B0604030504040204" pitchFamily="34" charset="0"/>
                </a:endParaRPr>
              </a:p>
            </p:txBody>
          </p:sp>
          <p:sp>
            <p:nvSpPr>
              <p:cNvPr id="52" name="正方形/長方形 51"/>
              <p:cNvSpPr/>
              <p:nvPr/>
            </p:nvSpPr>
            <p:spPr>
              <a:xfrm>
                <a:off x="6436051" y="2585666"/>
                <a:ext cx="941965" cy="123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en-US" altLang="ja-JP" sz="700" dirty="0">
                    <a:solidFill>
                      <a:schemeClr val="tx1"/>
                    </a:solidFill>
                    <a:latin typeface="Verdana" panose="020B0604030504040204" pitchFamily="34" charset="0"/>
                    <a:ea typeface="Verdana" panose="020B0604030504040204" pitchFamily="34" charset="0"/>
                    <a:cs typeface="Verdana" panose="020B0604030504040204" pitchFamily="34" charset="0"/>
                  </a:rPr>
                  <a:t>Small cooling loss</a:t>
                </a:r>
                <a:endParaRPr lang="ja-JP" altLang="ja-JP" sz="700" dirty="0">
                  <a:solidFill>
                    <a:schemeClr val="tx1"/>
                  </a:solidFill>
                  <a:latin typeface="Verdana" panose="020B0604030504040204" pitchFamily="34" charset="0"/>
                  <a:cs typeface="Verdana" panose="020B0604030504040204" pitchFamily="34" charset="0"/>
                </a:endParaRPr>
              </a:p>
            </p:txBody>
          </p:sp>
          <p:sp>
            <p:nvSpPr>
              <p:cNvPr id="53" name="正方形/長方形 52"/>
              <p:cNvSpPr/>
              <p:nvPr/>
            </p:nvSpPr>
            <p:spPr>
              <a:xfrm>
                <a:off x="7523384" y="2610874"/>
                <a:ext cx="486921" cy="123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en-US" altLang="ja-JP" sz="500" dirty="0">
                    <a:solidFill>
                      <a:schemeClr val="tx1"/>
                    </a:solidFill>
                    <a:latin typeface="Verdana" panose="020B0604030504040204" pitchFamily="34" charset="0"/>
                    <a:ea typeface="Verdana" panose="020B0604030504040204" pitchFamily="34" charset="0"/>
                    <a:cs typeface="Verdana" panose="020B0604030504040204" pitchFamily="34" charset="0"/>
                  </a:rPr>
                  <a:t>Gas temperature</a:t>
                </a:r>
                <a:endParaRPr lang="ja-JP" altLang="ja-JP" sz="500" dirty="0">
                  <a:solidFill>
                    <a:schemeClr val="tx1"/>
                  </a:solidFill>
                  <a:latin typeface="Verdana" panose="020B0604030504040204" pitchFamily="34" charset="0"/>
                  <a:cs typeface="Verdana" panose="020B0604030504040204" pitchFamily="34" charset="0"/>
                </a:endParaRPr>
              </a:p>
            </p:txBody>
          </p:sp>
          <p:sp>
            <p:nvSpPr>
              <p:cNvPr id="54" name="正方形/長方形 53"/>
              <p:cNvSpPr/>
              <p:nvPr/>
            </p:nvSpPr>
            <p:spPr>
              <a:xfrm>
                <a:off x="7523384" y="2849752"/>
                <a:ext cx="489023" cy="123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en-US" altLang="ja-JP" sz="500" dirty="0">
                    <a:solidFill>
                      <a:schemeClr val="tx1"/>
                    </a:solidFill>
                    <a:latin typeface="Verdana" panose="020B0604030504040204" pitchFamily="34" charset="0"/>
                    <a:ea typeface="Verdana" panose="020B0604030504040204" pitchFamily="34" charset="0"/>
                    <a:cs typeface="Verdana" panose="020B0604030504040204" pitchFamily="34" charset="0"/>
                  </a:rPr>
                  <a:t>Wall temperature</a:t>
                </a:r>
                <a:endParaRPr lang="ja-JP" altLang="ja-JP" sz="500" dirty="0">
                  <a:solidFill>
                    <a:schemeClr val="tx1"/>
                  </a:solidFill>
                  <a:latin typeface="Verdana" panose="020B0604030504040204" pitchFamily="34" charset="0"/>
                  <a:cs typeface="Verdana" panose="020B0604030504040204" pitchFamily="34" charset="0"/>
                </a:endParaRPr>
              </a:p>
            </p:txBody>
          </p:sp>
          <p:sp>
            <p:nvSpPr>
              <p:cNvPr id="55" name="正方形/長方形 54"/>
              <p:cNvSpPr/>
              <p:nvPr/>
            </p:nvSpPr>
            <p:spPr>
              <a:xfrm>
                <a:off x="5102206" y="2365465"/>
                <a:ext cx="1986850" cy="160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en-US" altLang="ja-JP" sz="700" dirty="0">
                    <a:solidFill>
                      <a:schemeClr val="tx1"/>
                    </a:solidFill>
                    <a:latin typeface="Verdana" panose="020B0604030504040204" pitchFamily="34" charset="0"/>
                    <a:ea typeface="Verdana" panose="020B0604030504040204" pitchFamily="34" charset="0"/>
                    <a:cs typeface="Verdana" panose="020B0604030504040204" pitchFamily="34" charset="0"/>
                  </a:rPr>
                  <a:t>Fig.3 Cooling loss of the combustion chamber</a:t>
                </a:r>
                <a:endParaRPr kumimoji="1" lang="ja-JP" altLang="en-US" sz="700" dirty="0">
                  <a:solidFill>
                    <a:schemeClr val="tx1"/>
                  </a:solidFill>
                  <a:latin typeface="Verdana" panose="020B0604030504040204" pitchFamily="34" charset="0"/>
                  <a:cs typeface="Verdana" panose="020B0604030504040204" pitchFamily="34" charset="0"/>
                </a:endParaRPr>
              </a:p>
            </p:txBody>
          </p:sp>
          <p:sp>
            <p:nvSpPr>
              <p:cNvPr id="56" name="正方形/長方形 55"/>
              <p:cNvSpPr/>
              <p:nvPr/>
            </p:nvSpPr>
            <p:spPr>
              <a:xfrm rot="16200000">
                <a:off x="4398629" y="3129582"/>
                <a:ext cx="941965" cy="123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en-US" altLang="ja-JP" sz="700" dirty="0">
                    <a:solidFill>
                      <a:schemeClr val="tx1"/>
                    </a:solidFill>
                    <a:latin typeface="Verdana" panose="020B0604030504040204" pitchFamily="34" charset="0"/>
                    <a:ea typeface="Verdana" panose="020B0604030504040204" pitchFamily="34" charset="0"/>
                    <a:cs typeface="Verdana" panose="020B0604030504040204" pitchFamily="34" charset="0"/>
                  </a:rPr>
                  <a:t>Temperature[K}</a:t>
                </a:r>
                <a:endParaRPr lang="ja-JP" altLang="ja-JP" sz="700" dirty="0">
                  <a:solidFill>
                    <a:schemeClr val="tx1"/>
                  </a:solidFill>
                  <a:latin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891495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タイトル 2"/>
          <p:cNvSpPr>
            <a:spLocks noGrp="1"/>
          </p:cNvSpPr>
          <p:nvPr>
            <p:ph type="title"/>
          </p:nvPr>
        </p:nvSpPr>
        <p:spPr/>
        <p:txBody>
          <a:bodyPr rIns="1440000" anchor="t" anchorCtr="0"/>
          <a:lstStyle/>
          <a:p>
            <a:pPr marL="671513" indent="-671513"/>
            <a:r>
              <a:rPr lang="en-US" altLang="ja-JP" dirty="0">
                <a:solidFill>
                  <a:srgbClr val="010000"/>
                </a:solidFill>
              </a:rPr>
              <a:t>3-5</a:t>
            </a:r>
            <a:r>
              <a:rPr lang="ja-JP" altLang="en-US" dirty="0">
                <a:solidFill>
                  <a:srgbClr val="010000"/>
                </a:solidFill>
              </a:rPr>
              <a:t> </a:t>
            </a:r>
            <a:r>
              <a:rPr lang="en-US" altLang="ja-JP" dirty="0">
                <a:solidFill>
                  <a:srgbClr val="010000"/>
                </a:solidFill>
              </a:rPr>
              <a:t>Before-and-after of a chart: </a:t>
            </a:r>
            <a:br>
              <a:rPr lang="en-US" altLang="ja-JP" dirty="0">
                <a:solidFill>
                  <a:srgbClr val="010000"/>
                </a:solidFill>
              </a:rPr>
            </a:br>
            <a:r>
              <a:rPr lang="en-US" altLang="ja-JP" dirty="0">
                <a:solidFill>
                  <a:srgbClr val="010000"/>
                </a:solidFill>
              </a:rPr>
              <a:t>Flow diagram</a:t>
            </a:r>
            <a:endParaRPr lang="ja-JP" altLang="en-US" dirty="0"/>
          </a:p>
        </p:txBody>
      </p:sp>
      <p:sp>
        <p:nvSpPr>
          <p:cNvPr id="7" name="スライド番号プレースホルダー 6"/>
          <p:cNvSpPr>
            <a:spLocks noGrp="1"/>
          </p:cNvSpPr>
          <p:nvPr>
            <p:ph type="sldNum" sz="quarter" idx="10"/>
          </p:nvPr>
        </p:nvSpPr>
        <p:spPr/>
        <p:txBody>
          <a:bodyPr/>
          <a:lstStyle/>
          <a:p>
            <a:r>
              <a:rPr lang="en-US" altLang="ja-JP" dirty="0">
                <a:ea typeface="Verdana" panose="020B0604030504040204" pitchFamily="34" charset="0"/>
              </a:rPr>
              <a:t>47</a:t>
            </a:r>
            <a:r>
              <a:rPr lang="en-US" altLang="ja-JP" dirty="0">
                <a:latin typeface="Meiryo UI" panose="020B0604030504040204" pitchFamily="50" charset="-128"/>
              </a:rPr>
              <a:t> </a:t>
            </a:r>
            <a:endParaRPr lang="ja-JP" altLang="en-US" dirty="0">
              <a:latin typeface="Meiryo UI" panose="020B0604030504040204" pitchFamily="50" charset="-128"/>
            </a:endParaRPr>
          </a:p>
        </p:txBody>
      </p:sp>
      <p:sp>
        <p:nvSpPr>
          <p:cNvPr id="18" name="object 3"/>
          <p:cNvSpPr txBox="1"/>
          <p:nvPr/>
        </p:nvSpPr>
        <p:spPr>
          <a:xfrm>
            <a:off x="1412456" y="1151891"/>
            <a:ext cx="2448276"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Conventional flow design</a:t>
            </a:r>
          </a:p>
        </p:txBody>
      </p:sp>
      <p:sp>
        <p:nvSpPr>
          <p:cNvPr id="20" name="object 3"/>
          <p:cNvSpPr txBox="1"/>
          <p:nvPr/>
        </p:nvSpPr>
        <p:spPr>
          <a:xfrm>
            <a:off x="5685140" y="1151891"/>
            <a:ext cx="1666139"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New flow design</a:t>
            </a:r>
          </a:p>
        </p:txBody>
      </p:sp>
      <p:sp>
        <p:nvSpPr>
          <p:cNvPr id="21" name="object 4"/>
          <p:cNvSpPr/>
          <p:nvPr/>
        </p:nvSpPr>
        <p:spPr>
          <a:xfrm>
            <a:off x="4146093" y="3273425"/>
            <a:ext cx="405765" cy="317500"/>
          </a:xfrm>
          <a:custGeom>
            <a:avLst/>
            <a:gdLst/>
            <a:ahLst/>
            <a:cxnLst/>
            <a:rect l="l" t="t" r="r" b="b"/>
            <a:pathLst>
              <a:path w="405764" h="317500">
                <a:moveTo>
                  <a:pt x="258356" y="0"/>
                </a:moveTo>
                <a:lnTo>
                  <a:pt x="170700" y="0"/>
                </a:lnTo>
                <a:lnTo>
                  <a:pt x="289293" y="125793"/>
                </a:lnTo>
                <a:lnTo>
                  <a:pt x="0" y="125793"/>
                </a:lnTo>
                <a:lnTo>
                  <a:pt x="0" y="191147"/>
                </a:lnTo>
                <a:lnTo>
                  <a:pt x="289293" y="191147"/>
                </a:lnTo>
                <a:lnTo>
                  <a:pt x="170700" y="316941"/>
                </a:lnTo>
                <a:lnTo>
                  <a:pt x="258356" y="316941"/>
                </a:lnTo>
                <a:lnTo>
                  <a:pt x="405599" y="158470"/>
                </a:lnTo>
                <a:lnTo>
                  <a:pt x="258356" y="0"/>
                </a:lnTo>
                <a:close/>
              </a:path>
            </a:pathLst>
          </a:custGeom>
          <a:solidFill>
            <a:srgbClr val="DC0032"/>
          </a:solidFill>
        </p:spPr>
        <p:txBody>
          <a:bodyPr wrap="square" lIns="0" tIns="0" rIns="0" bIns="0" rtlCol="0"/>
          <a:lstStyle/>
          <a:p>
            <a:endParaRPr dirty="0">
              <a:latin typeface="Meiryo UI" panose="020B0604030504040204" pitchFamily="50" charset="-128"/>
            </a:endParaRPr>
          </a:p>
        </p:txBody>
      </p:sp>
      <p:sp>
        <p:nvSpPr>
          <p:cNvPr id="52" name="フローチャート: 処理 51"/>
          <p:cNvSpPr/>
          <p:nvPr/>
        </p:nvSpPr>
        <p:spPr>
          <a:xfrm>
            <a:off x="1258161" y="2559041"/>
            <a:ext cx="710504" cy="178245"/>
          </a:xfrm>
          <a:prstGeom prst="flowChartProcess">
            <a:avLst/>
          </a:prstGeom>
          <a:solidFill>
            <a:srgbClr val="FFFF00"/>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600" dirty="0">
                <a:solidFill>
                  <a:srgbClr val="DC0032"/>
                </a:solidFill>
                <a:latin typeface="Times New Roman" charset="0"/>
                <a:ea typeface="ＭＳ Ｐゴシック" panose="020B0600070205080204" pitchFamily="50" charset="-128"/>
                <a:cs typeface="MS PGothic" charset="-128"/>
              </a:rPr>
              <a:t>120 pulsed sensor</a:t>
            </a:r>
            <a:endParaRPr kumimoji="1" lang="ja-JP" altLang="en-US" sz="600" dirty="0">
              <a:solidFill>
                <a:srgbClr val="DC0032"/>
              </a:solidFill>
              <a:latin typeface="Times New Roman" charset="0"/>
              <a:ea typeface="ＭＳ Ｐゴシック" panose="020B0600070205080204" pitchFamily="50" charset="-128"/>
              <a:cs typeface="MS PGothic" charset="-128"/>
            </a:endParaRPr>
          </a:p>
        </p:txBody>
      </p:sp>
      <p:sp>
        <p:nvSpPr>
          <p:cNvPr id="16" name="フローチャート: 処理 15"/>
          <p:cNvSpPr/>
          <p:nvPr/>
        </p:nvSpPr>
        <p:spPr>
          <a:xfrm>
            <a:off x="3373839" y="4037942"/>
            <a:ext cx="825001" cy="267367"/>
          </a:xfrm>
          <a:prstGeom prst="flowChartProcess">
            <a:avLst/>
          </a:prstGeom>
          <a:solidFill>
            <a:srgbClr val="FF0000"/>
          </a:solidFill>
          <a:ln w="12700">
            <a:solidFill>
              <a:srgbClr val="FF0000"/>
            </a:solid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600" dirty="0">
                <a:solidFill>
                  <a:srgbClr val="FFFF00"/>
                </a:solidFill>
                <a:latin typeface="Times New Roman" charset="0"/>
                <a:ea typeface="ＭＳ Ｐゴシック" panose="020B0600070205080204" pitchFamily="50" charset="-128"/>
                <a:cs typeface="MS PGothic" charset="-128"/>
              </a:rPr>
              <a:t>120 pulse crank angle</a:t>
            </a:r>
          </a:p>
          <a:p>
            <a:pPr algn="ctr"/>
            <a:r>
              <a:rPr kumimoji="1" lang="en-US" altLang="ja-JP" sz="600" dirty="0">
                <a:solidFill>
                  <a:srgbClr val="FFFF00"/>
                </a:solidFill>
                <a:latin typeface="Times New Roman" charset="0"/>
                <a:ea typeface="ＭＳ Ｐゴシック" panose="020B0600070205080204" pitchFamily="50" charset="-128"/>
                <a:cs typeface="MS PGothic" charset="-128"/>
              </a:rPr>
              <a:t> sensor implemented</a:t>
            </a:r>
            <a:endParaRPr kumimoji="1" lang="ja-JP" altLang="en-US" sz="600" dirty="0">
              <a:solidFill>
                <a:srgbClr val="FFFF00"/>
              </a:solidFill>
              <a:latin typeface="Times New Roman" charset="0"/>
              <a:ea typeface="ＭＳ Ｐゴシック" panose="020B0600070205080204" pitchFamily="50" charset="-128"/>
              <a:cs typeface="MS PGothic" charset="-128"/>
            </a:endParaRPr>
          </a:p>
        </p:txBody>
      </p:sp>
      <p:sp>
        <p:nvSpPr>
          <p:cNvPr id="17" name="フローチャート: 処理 16"/>
          <p:cNvSpPr/>
          <p:nvPr/>
        </p:nvSpPr>
        <p:spPr>
          <a:xfrm>
            <a:off x="3513867" y="3686916"/>
            <a:ext cx="544946" cy="178245"/>
          </a:xfrm>
          <a:prstGeom prst="flowChartProcess">
            <a:avLst/>
          </a:prstGeom>
          <a:solidFill>
            <a:srgbClr val="FFC000"/>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altLang="ja-JP" sz="600" dirty="0">
                <a:solidFill>
                  <a:srgbClr val="0432FF"/>
                </a:solidFill>
                <a:latin typeface="Times New Roman" charset="0"/>
                <a:ea typeface="ＭＳ Ｐゴシック" panose="020B0600070205080204" pitchFamily="50" charset="-128"/>
                <a:cs typeface="MS PGothic" charset="-128"/>
              </a:rPr>
              <a:t>MR element</a:t>
            </a:r>
            <a:endParaRPr kumimoji="1" lang="ja-JP" altLang="en-US" sz="600" dirty="0">
              <a:solidFill>
                <a:srgbClr val="0432FF"/>
              </a:solidFill>
              <a:latin typeface="Times New Roman" charset="0"/>
              <a:ea typeface="ＭＳ Ｐゴシック" panose="020B0600070205080204" pitchFamily="50" charset="-128"/>
              <a:cs typeface="MS PGothic" charset="-128"/>
            </a:endParaRPr>
          </a:p>
        </p:txBody>
      </p:sp>
      <p:sp>
        <p:nvSpPr>
          <p:cNvPr id="22" name="フローチャート: 処理 21"/>
          <p:cNvSpPr/>
          <p:nvPr/>
        </p:nvSpPr>
        <p:spPr>
          <a:xfrm>
            <a:off x="2684233" y="3261094"/>
            <a:ext cx="585174" cy="267367"/>
          </a:xfrm>
          <a:prstGeom prst="flowChartProcess">
            <a:avLst/>
          </a:prstGeom>
          <a:solidFill>
            <a:srgbClr val="0070C0"/>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600" dirty="0">
                <a:solidFill>
                  <a:schemeClr val="tx1"/>
                </a:solidFill>
                <a:latin typeface="Times New Roman" charset="0"/>
                <a:ea typeface="ＭＳ Ｐゴシック" panose="020B0600070205080204" pitchFamily="50" charset="-128"/>
                <a:cs typeface="MS PGothic" charset="-128"/>
              </a:rPr>
              <a:t>Magnetizing</a:t>
            </a:r>
          </a:p>
          <a:p>
            <a:pPr algn="ctr"/>
            <a:r>
              <a:rPr kumimoji="1" lang="en-US" altLang="ja-JP" sz="600" dirty="0">
                <a:solidFill>
                  <a:schemeClr val="tx1"/>
                </a:solidFill>
                <a:latin typeface="Times New Roman" charset="0"/>
                <a:ea typeface="ＭＳ Ｐゴシック" panose="020B0600070205080204" pitchFamily="50" charset="-128"/>
                <a:cs typeface="MS PGothic" charset="-128"/>
              </a:rPr>
              <a:t>rotor detected</a:t>
            </a:r>
            <a:endParaRPr kumimoji="1" lang="ja-JP" altLang="en-US" sz="600" dirty="0">
              <a:solidFill>
                <a:schemeClr val="tx1"/>
              </a:solidFill>
              <a:latin typeface="Times New Roman" charset="0"/>
              <a:ea typeface="ＭＳ Ｐゴシック" panose="020B0600070205080204" pitchFamily="50" charset="-128"/>
              <a:cs typeface="MS PGothic" charset="-128"/>
            </a:endParaRPr>
          </a:p>
        </p:txBody>
      </p:sp>
      <p:sp>
        <p:nvSpPr>
          <p:cNvPr id="23" name="フローチャート: 処理 22"/>
          <p:cNvSpPr/>
          <p:nvPr/>
        </p:nvSpPr>
        <p:spPr>
          <a:xfrm>
            <a:off x="1870965" y="2910068"/>
            <a:ext cx="1010674" cy="178245"/>
          </a:xfrm>
          <a:prstGeom prst="flowChartProcess">
            <a:avLst/>
          </a:prstGeom>
          <a:solidFill>
            <a:srgbClr val="00B0F0"/>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600" dirty="0">
                <a:solidFill>
                  <a:schemeClr val="tx1"/>
                </a:solidFill>
                <a:latin typeface="Times New Roman" charset="0"/>
                <a:ea typeface="ＭＳ Ｐゴシック" panose="020B0600070205080204" pitchFamily="50" charset="-128"/>
                <a:cs typeface="MS PGothic" charset="-128"/>
              </a:rPr>
              <a:t>Double the detection points.</a:t>
            </a:r>
            <a:endParaRPr kumimoji="1" lang="ja-JP" altLang="en-US" sz="600" dirty="0">
              <a:solidFill>
                <a:schemeClr val="tx1"/>
              </a:solidFill>
              <a:latin typeface="Times New Roman" charset="0"/>
              <a:ea typeface="ＭＳ Ｐゴシック" panose="020B0600070205080204" pitchFamily="50" charset="-128"/>
              <a:cs typeface="MS PGothic" charset="-128"/>
            </a:endParaRPr>
          </a:p>
        </p:txBody>
      </p:sp>
      <p:sp>
        <p:nvSpPr>
          <p:cNvPr id="25" name="フローチャート: 処理 24"/>
          <p:cNvSpPr/>
          <p:nvPr/>
        </p:nvSpPr>
        <p:spPr>
          <a:xfrm flipH="1">
            <a:off x="804387" y="2910068"/>
            <a:ext cx="664086" cy="269472"/>
          </a:xfrm>
          <a:prstGeom prst="flowChartProcess">
            <a:avLst/>
          </a:prstGeom>
          <a:solidFill>
            <a:srgbClr val="00B0F0"/>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46800" bIns="46800" rtlCol="0" anchor="ctr">
            <a:spAutoFit/>
          </a:bodyPr>
          <a:lstStyle/>
          <a:p>
            <a:pPr algn="ctr"/>
            <a:r>
              <a:rPr kumimoji="1" lang="en-US" altLang="ja-JP" sz="600">
                <a:solidFill>
                  <a:schemeClr val="tx1"/>
                </a:solidFill>
                <a:latin typeface="Times New Roman" charset="0"/>
                <a:ea typeface="ＭＳ Ｐゴシック" panose="020B0600070205080204" pitchFamily="50" charset="-128"/>
                <a:cs typeface="MS PGothic" charset="-128"/>
              </a:rPr>
              <a:t>Double the</a:t>
            </a:r>
          </a:p>
          <a:p>
            <a:pPr algn="ctr"/>
            <a:r>
              <a:rPr kumimoji="1" lang="en-US" altLang="ja-JP" sz="600" dirty="0">
                <a:solidFill>
                  <a:schemeClr val="tx1"/>
                </a:solidFill>
                <a:latin typeface="Times New Roman" charset="0"/>
                <a:ea typeface="ＭＳ Ｐゴシック" panose="020B0600070205080204" pitchFamily="50" charset="-128"/>
                <a:cs typeface="MS PGothic" charset="-128"/>
              </a:rPr>
              <a:t>number of teeth.</a:t>
            </a:r>
            <a:endParaRPr kumimoji="1" lang="ja-JP" altLang="en-US" sz="600" dirty="0">
              <a:solidFill>
                <a:schemeClr val="tx1"/>
              </a:solidFill>
              <a:latin typeface="Times New Roman" charset="0"/>
              <a:ea typeface="ＭＳ Ｐゴシック" panose="020B0600070205080204" pitchFamily="50" charset="-128"/>
              <a:cs typeface="MS PGothic" charset="-128"/>
            </a:endParaRPr>
          </a:p>
        </p:txBody>
      </p:sp>
      <p:sp>
        <p:nvSpPr>
          <p:cNvPr id="26" name="フローチャート: 処理 25"/>
          <p:cNvSpPr/>
          <p:nvPr/>
        </p:nvSpPr>
        <p:spPr>
          <a:xfrm>
            <a:off x="1475674" y="3261094"/>
            <a:ext cx="747639" cy="178245"/>
          </a:xfrm>
          <a:prstGeom prst="flowChartProcess">
            <a:avLst/>
          </a:prstGeom>
          <a:solidFill>
            <a:srgbClr val="0070C0"/>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altLang="ja-JP" sz="600" dirty="0">
                <a:solidFill>
                  <a:schemeClr val="tx1"/>
                </a:solidFill>
                <a:latin typeface="Times New Roman" charset="0"/>
                <a:ea typeface="ＭＳ Ｐゴシック" panose="020B0600070205080204" pitchFamily="50" charset="-128"/>
                <a:cs typeface="MS PGothic" charset="-128"/>
              </a:rPr>
              <a:t>Gear rotor detected</a:t>
            </a:r>
            <a:endParaRPr kumimoji="1" lang="ja-JP" altLang="en-US" sz="600" dirty="0">
              <a:solidFill>
                <a:schemeClr val="tx1"/>
              </a:solidFill>
              <a:latin typeface="Times New Roman" charset="0"/>
              <a:ea typeface="ＭＳ Ｐゴシック" panose="020B0600070205080204" pitchFamily="50" charset="-128"/>
              <a:cs typeface="MS PGothic" charset="-128"/>
            </a:endParaRPr>
          </a:p>
        </p:txBody>
      </p:sp>
      <p:sp>
        <p:nvSpPr>
          <p:cNvPr id="27" name="フローチャート: 処理 26"/>
          <p:cNvSpPr/>
          <p:nvPr/>
        </p:nvSpPr>
        <p:spPr>
          <a:xfrm>
            <a:off x="2698932" y="3686916"/>
            <a:ext cx="555777" cy="178245"/>
          </a:xfrm>
          <a:prstGeom prst="flowChartProcess">
            <a:avLst/>
          </a:prstGeom>
          <a:solidFill>
            <a:srgbClr val="FFC000"/>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600" dirty="0">
                <a:solidFill>
                  <a:srgbClr val="0432FF"/>
                </a:solidFill>
                <a:latin typeface="Times New Roman" charset="0"/>
                <a:ea typeface="ＭＳ Ｐゴシック" panose="020B0600070205080204" pitchFamily="50" charset="-128"/>
                <a:cs typeface="MS PGothic" charset="-128"/>
              </a:rPr>
              <a:t>Hall element</a:t>
            </a:r>
            <a:endParaRPr kumimoji="1" lang="ja-JP" altLang="en-US" sz="600" dirty="0">
              <a:solidFill>
                <a:srgbClr val="0432FF"/>
              </a:solidFill>
              <a:latin typeface="Times New Roman" charset="0"/>
              <a:ea typeface="ＭＳ Ｐゴシック" panose="020B0600070205080204" pitchFamily="50" charset="-128"/>
              <a:cs typeface="MS PGothic" charset="-128"/>
            </a:endParaRPr>
          </a:p>
        </p:txBody>
      </p:sp>
      <p:sp>
        <p:nvSpPr>
          <p:cNvPr id="28" name="フローチャート: 処理 27"/>
          <p:cNvSpPr/>
          <p:nvPr/>
        </p:nvSpPr>
        <p:spPr>
          <a:xfrm>
            <a:off x="891809" y="3963146"/>
            <a:ext cx="489244" cy="267367"/>
          </a:xfrm>
          <a:prstGeom prst="flowChartProcess">
            <a:avLst/>
          </a:prstGeom>
          <a:solidFill>
            <a:srgbClr val="8EFA00"/>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600" dirty="0">
                <a:solidFill>
                  <a:schemeClr val="tx1"/>
                </a:solidFill>
                <a:latin typeface="Times New Roman" charset="0"/>
                <a:ea typeface="ＭＳ Ｐゴシック" panose="020B0600070205080204" pitchFamily="50" charset="-128"/>
                <a:cs typeface="MS PGothic" charset="-128"/>
              </a:rPr>
              <a:t>Sensor</a:t>
            </a:r>
          </a:p>
          <a:p>
            <a:pPr algn="ctr"/>
            <a:r>
              <a:rPr kumimoji="1" lang="en-US" altLang="ja-JP" sz="600" dirty="0">
                <a:solidFill>
                  <a:schemeClr val="tx1"/>
                </a:solidFill>
                <a:latin typeface="Times New Roman" charset="0"/>
                <a:ea typeface="ＭＳ Ｐゴシック" panose="020B0600070205080204" pitchFamily="50" charset="-128"/>
                <a:cs typeface="MS PGothic" charset="-128"/>
              </a:rPr>
              <a:t>inoperable</a:t>
            </a:r>
            <a:endParaRPr kumimoji="1" lang="ja-JP" altLang="en-US" sz="600" dirty="0">
              <a:solidFill>
                <a:schemeClr val="tx1"/>
              </a:solidFill>
              <a:latin typeface="Times New Roman" charset="0"/>
              <a:ea typeface="ＭＳ Ｐゴシック" panose="020B0600070205080204" pitchFamily="50" charset="-128"/>
              <a:cs typeface="MS PGothic" charset="-128"/>
            </a:endParaRPr>
          </a:p>
        </p:txBody>
      </p:sp>
      <p:cxnSp>
        <p:nvCxnSpPr>
          <p:cNvPr id="4" name="直線矢印コネクタ 3"/>
          <p:cNvCxnSpPr>
            <a:stCxn id="25" idx="2"/>
            <a:endCxn id="28" idx="0"/>
          </p:cNvCxnSpPr>
          <p:nvPr/>
        </p:nvCxnSpPr>
        <p:spPr>
          <a:xfrm>
            <a:off x="1136429" y="3179540"/>
            <a:ext cx="2" cy="783606"/>
          </a:xfrm>
          <a:prstGeom prst="straightConnector1">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29" name="フローチャート: 処理 28"/>
          <p:cNvSpPr/>
          <p:nvPr/>
        </p:nvSpPr>
        <p:spPr>
          <a:xfrm>
            <a:off x="1510487" y="3963146"/>
            <a:ext cx="678011" cy="267367"/>
          </a:xfrm>
          <a:prstGeom prst="flowChartProcess">
            <a:avLst/>
          </a:prstGeom>
          <a:solidFill>
            <a:srgbClr val="8EFA00"/>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600" dirty="0">
                <a:solidFill>
                  <a:schemeClr val="tx1"/>
                </a:solidFill>
                <a:latin typeface="Times New Roman" charset="0"/>
                <a:ea typeface="ＭＳ Ｐゴシック" panose="020B0600070205080204" pitchFamily="50" charset="-128"/>
                <a:cs typeface="MS PGothic" charset="-128"/>
              </a:rPr>
              <a:t>Sensor operation</a:t>
            </a:r>
          </a:p>
          <a:p>
            <a:pPr algn="ctr"/>
            <a:r>
              <a:rPr kumimoji="1" lang="en-US" altLang="ja-JP" sz="600" dirty="0">
                <a:solidFill>
                  <a:schemeClr val="tx1"/>
                </a:solidFill>
                <a:latin typeface="Times New Roman" charset="0"/>
                <a:ea typeface="ＭＳ Ｐゴシック" panose="020B0600070205080204" pitchFamily="50" charset="-128"/>
                <a:cs typeface="MS PGothic" charset="-128"/>
              </a:rPr>
              <a:t>trouble</a:t>
            </a:r>
            <a:endParaRPr kumimoji="1" lang="ja-JP" altLang="en-US" sz="600" dirty="0">
              <a:solidFill>
                <a:schemeClr val="tx1"/>
              </a:solidFill>
              <a:latin typeface="Times New Roman" charset="0"/>
              <a:ea typeface="ＭＳ Ｐゴシック" panose="020B0600070205080204" pitchFamily="50" charset="-128"/>
              <a:cs typeface="MS PGothic" charset="-128"/>
            </a:endParaRPr>
          </a:p>
        </p:txBody>
      </p:sp>
      <p:sp>
        <p:nvSpPr>
          <p:cNvPr id="30" name="フローチャート: 処理 29"/>
          <p:cNvSpPr/>
          <p:nvPr/>
        </p:nvSpPr>
        <p:spPr>
          <a:xfrm>
            <a:off x="2637815" y="4037942"/>
            <a:ext cx="678011" cy="267367"/>
          </a:xfrm>
          <a:prstGeom prst="flowChartProcess">
            <a:avLst/>
          </a:prstGeom>
          <a:solidFill>
            <a:srgbClr val="8EFA00"/>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en-US" altLang="ja-JP" sz="600" dirty="0">
                <a:solidFill>
                  <a:schemeClr val="tx1"/>
                </a:solidFill>
                <a:latin typeface="Times New Roman" charset="0"/>
                <a:ea typeface="ＭＳ Ｐゴシック" panose="020B0600070205080204" pitchFamily="50" charset="-128"/>
                <a:cs typeface="MS PGothic" charset="-128"/>
              </a:rPr>
              <a:t>Sensor operation</a:t>
            </a:r>
          </a:p>
          <a:p>
            <a:pPr algn="ctr"/>
            <a:r>
              <a:rPr kumimoji="1" lang="en-US" altLang="ja-JP" sz="600" dirty="0">
                <a:solidFill>
                  <a:schemeClr val="tx1"/>
                </a:solidFill>
                <a:latin typeface="Times New Roman" charset="0"/>
                <a:ea typeface="ＭＳ Ｐゴシック" panose="020B0600070205080204" pitchFamily="50" charset="-128"/>
                <a:cs typeface="MS PGothic" charset="-128"/>
              </a:rPr>
              <a:t>trouble</a:t>
            </a:r>
            <a:endParaRPr kumimoji="1" lang="ja-JP" altLang="en-US" sz="600" dirty="0">
              <a:solidFill>
                <a:schemeClr val="tx1"/>
              </a:solidFill>
              <a:latin typeface="Times New Roman" charset="0"/>
              <a:ea typeface="ＭＳ Ｐゴシック" panose="020B0600070205080204" pitchFamily="50" charset="-128"/>
              <a:cs typeface="MS PGothic" charset="-128"/>
            </a:endParaRPr>
          </a:p>
        </p:txBody>
      </p:sp>
      <p:cxnSp>
        <p:nvCxnSpPr>
          <p:cNvPr id="31" name="直線矢印コネクタ 30"/>
          <p:cNvCxnSpPr>
            <a:cxnSpLocks/>
            <a:endCxn id="29" idx="0"/>
          </p:cNvCxnSpPr>
          <p:nvPr/>
        </p:nvCxnSpPr>
        <p:spPr>
          <a:xfrm flipH="1">
            <a:off x="1849493" y="3424054"/>
            <a:ext cx="651" cy="539093"/>
          </a:xfrm>
          <a:prstGeom prst="straightConnector1">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cxnSpLocks/>
            <a:stCxn id="22" idx="2"/>
            <a:endCxn id="27" idx="0"/>
          </p:cNvCxnSpPr>
          <p:nvPr/>
        </p:nvCxnSpPr>
        <p:spPr>
          <a:xfrm>
            <a:off x="2976820" y="3528461"/>
            <a:ext cx="1" cy="158455"/>
          </a:xfrm>
          <a:prstGeom prst="straightConnector1">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cxnSpLocks/>
            <a:stCxn id="27" idx="2"/>
            <a:endCxn id="30" idx="0"/>
          </p:cNvCxnSpPr>
          <p:nvPr/>
        </p:nvCxnSpPr>
        <p:spPr>
          <a:xfrm flipH="1">
            <a:off x="2976820" y="3865161"/>
            <a:ext cx="1" cy="172781"/>
          </a:xfrm>
          <a:prstGeom prst="straightConnector1">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4" name="コネクタ: カギ線 53"/>
          <p:cNvCxnSpPr>
            <a:cxnSpLocks/>
            <a:stCxn id="23" idx="2"/>
            <a:endCxn id="26" idx="0"/>
          </p:cNvCxnSpPr>
          <p:nvPr/>
        </p:nvCxnSpPr>
        <p:spPr>
          <a:xfrm rot="5400000">
            <a:off x="2026508" y="2911299"/>
            <a:ext cx="172782" cy="526809"/>
          </a:xfrm>
          <a:prstGeom prst="bentConnector3">
            <a:avLst>
              <a:gd name="adj1" fmla="val 50000"/>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7" name="コネクタ: カギ線 36"/>
          <p:cNvCxnSpPr>
            <a:cxnSpLocks/>
            <a:stCxn id="22" idx="2"/>
            <a:endCxn id="17" idx="0"/>
          </p:cNvCxnSpPr>
          <p:nvPr/>
        </p:nvCxnSpPr>
        <p:spPr>
          <a:xfrm rot="16200000" flipH="1">
            <a:off x="3302353" y="3202928"/>
            <a:ext cx="158455" cy="809520"/>
          </a:xfrm>
          <a:prstGeom prst="bentConnector3">
            <a:avLst>
              <a:gd name="adj1" fmla="val 50000"/>
            </a:avLst>
          </a:prstGeom>
          <a:ln w="1270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1" name="コネクタ: カギ線 40"/>
          <p:cNvCxnSpPr>
            <a:cxnSpLocks/>
            <a:stCxn id="23" idx="2"/>
            <a:endCxn id="22" idx="0"/>
          </p:cNvCxnSpPr>
          <p:nvPr/>
        </p:nvCxnSpPr>
        <p:spPr>
          <a:xfrm rot="16200000" flipH="1">
            <a:off x="2590170" y="2874444"/>
            <a:ext cx="172782" cy="600518"/>
          </a:xfrm>
          <a:prstGeom prst="bentConnector3">
            <a:avLst>
              <a:gd name="adj1" fmla="val 50000"/>
            </a:avLst>
          </a:prstGeom>
          <a:ln w="1270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0" name="コネクタ: カギ線 49"/>
          <p:cNvCxnSpPr>
            <a:cxnSpLocks/>
            <a:stCxn id="52" idx="2"/>
            <a:endCxn id="25" idx="0"/>
          </p:cNvCxnSpPr>
          <p:nvPr/>
        </p:nvCxnSpPr>
        <p:spPr>
          <a:xfrm rot="5400000">
            <a:off x="1288531" y="2585185"/>
            <a:ext cx="172782" cy="476984"/>
          </a:xfrm>
          <a:prstGeom prst="bentConnector3">
            <a:avLst>
              <a:gd name="adj1" fmla="val 50000"/>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4" name="コネクタ: カギ線 43"/>
          <p:cNvCxnSpPr>
            <a:cxnSpLocks/>
            <a:stCxn id="52" idx="2"/>
            <a:endCxn id="23" idx="0"/>
          </p:cNvCxnSpPr>
          <p:nvPr/>
        </p:nvCxnSpPr>
        <p:spPr>
          <a:xfrm rot="16200000" flipH="1">
            <a:off x="1908467" y="2442232"/>
            <a:ext cx="172782" cy="762889"/>
          </a:xfrm>
          <a:prstGeom prst="bentConnector3">
            <a:avLst>
              <a:gd name="adj1" fmla="val 50000"/>
            </a:avLst>
          </a:prstGeom>
          <a:ln w="1270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cxnSpLocks/>
            <a:stCxn id="17" idx="2"/>
            <a:endCxn id="16" idx="0"/>
          </p:cNvCxnSpPr>
          <p:nvPr/>
        </p:nvCxnSpPr>
        <p:spPr>
          <a:xfrm>
            <a:off x="3786340" y="3865161"/>
            <a:ext cx="0" cy="172781"/>
          </a:xfrm>
          <a:prstGeom prst="straightConnector1">
            <a:avLst/>
          </a:prstGeom>
          <a:ln w="1270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874216" y="3471690"/>
            <a:ext cx="314404" cy="252513"/>
          </a:xfrm>
          <a:prstGeom prst="rect">
            <a:avLst/>
          </a:prstGeom>
          <a:solidFill>
            <a:schemeClr val="bg1"/>
          </a:solidFill>
        </p:spPr>
        <p:txBody>
          <a:bodyPr wrap="none" rtlCol="0">
            <a:spAutoFit/>
          </a:bodyPr>
          <a:lstStyle/>
          <a:p>
            <a:r>
              <a:rPr kumimoji="1" lang="ja-JP" altLang="en-US" sz="1100" dirty="0">
                <a:solidFill>
                  <a:srgbClr val="0432FF"/>
                </a:solidFill>
                <a:latin typeface="ＭＳ Ｐゴシック" panose="020B0600070205080204" pitchFamily="50" charset="-128"/>
                <a:ea typeface="ＭＳ Ｐゴシック" panose="020B0600070205080204" pitchFamily="50" charset="-128"/>
              </a:rPr>
              <a:t>①</a:t>
            </a:r>
          </a:p>
        </p:txBody>
      </p:sp>
      <p:sp>
        <p:nvSpPr>
          <p:cNvPr id="62" name="テキスト ボックス 61"/>
          <p:cNvSpPr txBox="1"/>
          <p:nvPr/>
        </p:nvSpPr>
        <p:spPr>
          <a:xfrm>
            <a:off x="1601528" y="3568162"/>
            <a:ext cx="314404" cy="252513"/>
          </a:xfrm>
          <a:prstGeom prst="rect">
            <a:avLst/>
          </a:prstGeom>
          <a:solidFill>
            <a:schemeClr val="bg1"/>
          </a:solidFill>
        </p:spPr>
        <p:txBody>
          <a:bodyPr wrap="none" rtlCol="0">
            <a:spAutoFit/>
          </a:bodyPr>
          <a:lstStyle/>
          <a:p>
            <a:r>
              <a:rPr kumimoji="1" lang="ja-JP" altLang="en-US" sz="1100" dirty="0">
                <a:solidFill>
                  <a:srgbClr val="0432FF"/>
                </a:solidFill>
                <a:latin typeface="ＭＳ Ｐゴシック" panose="020B0600070205080204" pitchFamily="50" charset="-128"/>
                <a:ea typeface="ＭＳ Ｐゴシック" panose="020B0600070205080204" pitchFamily="50" charset="-128"/>
              </a:rPr>
              <a:t>②</a:t>
            </a:r>
          </a:p>
        </p:txBody>
      </p:sp>
      <p:sp>
        <p:nvSpPr>
          <p:cNvPr id="63" name="テキスト ボックス 62"/>
          <p:cNvSpPr txBox="1"/>
          <p:nvPr/>
        </p:nvSpPr>
        <p:spPr>
          <a:xfrm>
            <a:off x="2601317" y="3472998"/>
            <a:ext cx="314404" cy="252513"/>
          </a:xfrm>
          <a:prstGeom prst="rect">
            <a:avLst/>
          </a:prstGeom>
          <a:noFill/>
        </p:spPr>
        <p:txBody>
          <a:bodyPr wrap="none" rtlCol="0">
            <a:spAutoFit/>
          </a:bodyPr>
          <a:lstStyle/>
          <a:p>
            <a:r>
              <a:rPr kumimoji="1" lang="ja-JP" altLang="en-US" sz="1100" dirty="0">
                <a:solidFill>
                  <a:srgbClr val="0432FF"/>
                </a:solidFill>
                <a:latin typeface="ＭＳ Ｐゴシック" panose="020B0600070205080204" pitchFamily="50" charset="-128"/>
                <a:ea typeface="ＭＳ Ｐゴシック" panose="020B0600070205080204" pitchFamily="50" charset="-128"/>
              </a:rPr>
              <a:t>③</a:t>
            </a:r>
          </a:p>
        </p:txBody>
      </p:sp>
      <p:sp>
        <p:nvSpPr>
          <p:cNvPr id="64" name="テキスト ボックス 63"/>
          <p:cNvSpPr txBox="1"/>
          <p:nvPr/>
        </p:nvSpPr>
        <p:spPr>
          <a:xfrm>
            <a:off x="1493243" y="4433553"/>
            <a:ext cx="2113079" cy="253916"/>
          </a:xfrm>
          <a:prstGeom prst="rect">
            <a:avLst/>
          </a:prstGeom>
          <a:noFill/>
        </p:spPr>
        <p:txBody>
          <a:bodyPr wrap="none" rtlCol="0">
            <a:spAutoFit/>
          </a:bodyPr>
          <a:lstStyle/>
          <a:p>
            <a:pPr algn="ctr"/>
            <a:r>
              <a:rPr lang="en-US" altLang="ja-JP" sz="1050" dirty="0">
                <a:latin typeface="HGP創英角ﾎﾟｯﾌﾟ体" panose="040B0A00000000000000" pitchFamily="50" charset="-128"/>
                <a:ea typeface="HGP創英角ﾎﾟｯﾌﾟ体" panose="040B0A00000000000000" pitchFamily="50" charset="-128"/>
              </a:rPr>
              <a:t>Figure-1 Technology selection flow</a:t>
            </a:r>
            <a:endParaRPr kumimoji="1" lang="ja-JP" altLang="en-US" sz="1050" dirty="0">
              <a:latin typeface="HGP創英角ﾎﾟｯﾌﾟ体" panose="040B0A00000000000000" pitchFamily="50" charset="-128"/>
              <a:ea typeface="HGP創英角ﾎﾟｯﾌﾟ体" panose="040B0A00000000000000" pitchFamily="50" charset="-128"/>
            </a:endParaRPr>
          </a:p>
        </p:txBody>
      </p:sp>
      <p:sp>
        <p:nvSpPr>
          <p:cNvPr id="90" name="テキスト ボックス 89" hidden="1"/>
          <p:cNvSpPr txBox="1"/>
          <p:nvPr/>
        </p:nvSpPr>
        <p:spPr>
          <a:xfrm>
            <a:off x="6370112" y="3406168"/>
            <a:ext cx="325730"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③</a:t>
            </a:r>
          </a:p>
        </p:txBody>
      </p:sp>
      <p:sp>
        <p:nvSpPr>
          <p:cNvPr id="91" name="テキスト ボックス 90"/>
          <p:cNvSpPr txBox="1"/>
          <p:nvPr/>
        </p:nvSpPr>
        <p:spPr>
          <a:xfrm>
            <a:off x="5492806" y="4659847"/>
            <a:ext cx="1981633" cy="215444"/>
          </a:xfrm>
          <a:prstGeom prst="rect">
            <a:avLst/>
          </a:prstGeom>
          <a:noFill/>
        </p:spPr>
        <p:txBody>
          <a:bodyPr wrap="none" rtlCol="0">
            <a:spAutoFit/>
          </a:bodyPr>
          <a:lstStyle/>
          <a:p>
            <a:r>
              <a:rPr lang="en-US" altLang="ja-JP" sz="800" dirty="0">
                <a:latin typeface="Verdana" panose="020B0604030504040204" pitchFamily="34" charset="0"/>
                <a:ea typeface="Verdana" panose="020B0604030504040204" pitchFamily="34" charset="0"/>
                <a:cs typeface="Verdana" panose="020B0604030504040204" pitchFamily="34" charset="0"/>
              </a:rPr>
              <a:t>Figure-1 Technology selection flow</a:t>
            </a:r>
          </a:p>
        </p:txBody>
      </p:sp>
      <p:sp>
        <p:nvSpPr>
          <p:cNvPr id="67" name="フローチャート: 処理 66"/>
          <p:cNvSpPr/>
          <p:nvPr/>
        </p:nvSpPr>
        <p:spPr>
          <a:xfrm>
            <a:off x="5343004" y="2321436"/>
            <a:ext cx="789959" cy="250389"/>
          </a:xfrm>
          <a:prstGeom prst="flowChartProcess">
            <a:avLst/>
          </a:prstGeom>
          <a:solidFill>
            <a:srgbClr val="DC00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oAutofit/>
          </a:bodyPr>
          <a:lstStyle/>
          <a:p>
            <a:pPr algn="ctr"/>
            <a:r>
              <a:rPr lang="en-US" altLang="ja-JP" sz="600" dirty="0">
                <a:solidFill>
                  <a:schemeClr val="bg1"/>
                </a:solidFill>
                <a:ea typeface="Verdana" panose="020B0604030504040204" pitchFamily="34" charset="0"/>
                <a:cs typeface="Verdana" panose="020B0604030504040204" pitchFamily="34" charset="0"/>
              </a:rPr>
              <a:t>120 pulsed sensor</a:t>
            </a:r>
          </a:p>
        </p:txBody>
      </p:sp>
      <p:sp>
        <p:nvSpPr>
          <p:cNvPr id="68" name="フローチャート: 処理 67"/>
          <p:cNvSpPr/>
          <p:nvPr/>
        </p:nvSpPr>
        <p:spPr>
          <a:xfrm>
            <a:off x="7432887" y="4264613"/>
            <a:ext cx="980993" cy="252121"/>
          </a:xfrm>
          <a:prstGeom prst="flowChartProcess">
            <a:avLst/>
          </a:prstGeom>
          <a:solidFill>
            <a:srgbClr val="DC003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n-US" altLang="ja-JP" sz="600" dirty="0">
                <a:solidFill>
                  <a:schemeClr val="bg1"/>
                </a:solidFill>
                <a:ea typeface="Verdana" panose="020B0604030504040204" pitchFamily="34" charset="0"/>
                <a:cs typeface="Verdana" panose="020B0604030504040204" pitchFamily="34" charset="0"/>
              </a:rPr>
              <a:t>120 pulse crank angle</a:t>
            </a:r>
            <a:br>
              <a:rPr lang="en-US" altLang="ja-JP" sz="600" dirty="0">
                <a:solidFill>
                  <a:schemeClr val="bg1"/>
                </a:solidFill>
                <a:ea typeface="Verdana" panose="020B0604030504040204" pitchFamily="34" charset="0"/>
                <a:cs typeface="Verdana" panose="020B0604030504040204" pitchFamily="34" charset="0"/>
              </a:rPr>
            </a:br>
            <a:r>
              <a:rPr lang="en-US" altLang="ja-JP" sz="600" dirty="0">
                <a:solidFill>
                  <a:schemeClr val="bg1"/>
                </a:solidFill>
                <a:ea typeface="Verdana" panose="020B0604030504040204" pitchFamily="34" charset="0"/>
                <a:cs typeface="Verdana" panose="020B0604030504040204" pitchFamily="34" charset="0"/>
              </a:rPr>
              <a:t>sensor implemented</a:t>
            </a:r>
          </a:p>
        </p:txBody>
      </p:sp>
      <p:sp>
        <p:nvSpPr>
          <p:cNvPr id="69" name="フローチャート: 処理 68"/>
          <p:cNvSpPr/>
          <p:nvPr/>
        </p:nvSpPr>
        <p:spPr>
          <a:xfrm>
            <a:off x="7528404" y="3778819"/>
            <a:ext cx="789959" cy="250389"/>
          </a:xfrm>
          <a:prstGeom prst="flowChartProcess">
            <a:avLst/>
          </a:prstGeom>
          <a:solidFill>
            <a:srgbClr val="DC00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oAutofit/>
          </a:bodyPr>
          <a:lstStyle/>
          <a:p>
            <a:pPr algn="ctr"/>
            <a:r>
              <a:rPr lang="en-US" altLang="ja-JP" sz="600" dirty="0">
                <a:solidFill>
                  <a:schemeClr val="bg1"/>
                </a:solidFill>
                <a:ea typeface="Verdana" panose="020B0604030504040204" pitchFamily="34" charset="0"/>
                <a:cs typeface="Verdana" panose="020B0604030504040204" pitchFamily="34" charset="0"/>
              </a:rPr>
              <a:t>MR element</a:t>
            </a:r>
            <a:endParaRPr kumimoji="1" lang="ja-JP" altLang="en-US" sz="600" dirty="0">
              <a:solidFill>
                <a:schemeClr val="bg1"/>
              </a:solidFill>
              <a:ea typeface="Meiryo UI" panose="020B0604030504040204" pitchFamily="50" charset="-128"/>
              <a:cs typeface="Verdana" panose="020B0604030504040204" pitchFamily="34" charset="0"/>
            </a:endParaRPr>
          </a:p>
        </p:txBody>
      </p:sp>
      <p:sp>
        <p:nvSpPr>
          <p:cNvPr id="70" name="フローチャート: 処理 69"/>
          <p:cNvSpPr/>
          <p:nvPr/>
        </p:nvSpPr>
        <p:spPr>
          <a:xfrm>
            <a:off x="6511903" y="3293024"/>
            <a:ext cx="789959" cy="250389"/>
          </a:xfrm>
          <a:prstGeom prst="flowChartProcess">
            <a:avLst/>
          </a:prstGeom>
          <a:solidFill>
            <a:srgbClr val="DC00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oAutofit/>
          </a:bodyPr>
          <a:lstStyle/>
          <a:p>
            <a:pPr algn="ctr"/>
            <a:r>
              <a:rPr kumimoji="1" lang="en-US" altLang="ja-JP" sz="600" dirty="0">
                <a:solidFill>
                  <a:schemeClr val="bg1"/>
                </a:solidFill>
                <a:ea typeface="Verdana" panose="020B0604030504040204" pitchFamily="34" charset="0"/>
                <a:cs typeface="Verdana" panose="020B0604030504040204" pitchFamily="34" charset="0"/>
              </a:rPr>
              <a:t>Magnetizing rotor</a:t>
            </a:r>
          </a:p>
          <a:p>
            <a:pPr algn="ctr"/>
            <a:r>
              <a:rPr kumimoji="1" lang="en-US" altLang="ja-JP" sz="600" dirty="0">
                <a:solidFill>
                  <a:schemeClr val="bg1"/>
                </a:solidFill>
                <a:ea typeface="Verdana" panose="020B0604030504040204" pitchFamily="34" charset="0"/>
                <a:cs typeface="Verdana" panose="020B0604030504040204" pitchFamily="34" charset="0"/>
              </a:rPr>
              <a:t>detected</a:t>
            </a:r>
            <a:endParaRPr kumimoji="1" lang="ja-JP" altLang="en-US" sz="600" dirty="0">
              <a:solidFill>
                <a:schemeClr val="bg1"/>
              </a:solidFill>
              <a:ea typeface="Meiryo UI" panose="020B0604030504040204" pitchFamily="50" charset="-128"/>
              <a:cs typeface="Verdana" panose="020B0604030504040204" pitchFamily="34" charset="0"/>
            </a:endParaRPr>
          </a:p>
        </p:txBody>
      </p:sp>
      <p:sp>
        <p:nvSpPr>
          <p:cNvPr id="71" name="フローチャート: 処理 70"/>
          <p:cNvSpPr/>
          <p:nvPr/>
        </p:nvSpPr>
        <p:spPr>
          <a:xfrm>
            <a:off x="6044344" y="2807230"/>
            <a:ext cx="789959" cy="250389"/>
          </a:xfrm>
          <a:prstGeom prst="flowChartProcess">
            <a:avLst/>
          </a:prstGeom>
          <a:solidFill>
            <a:srgbClr val="DC00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oAutofit/>
          </a:bodyPr>
          <a:lstStyle/>
          <a:p>
            <a:pPr algn="ctr"/>
            <a:r>
              <a:rPr kumimoji="1" lang="en-US" altLang="ja-JP" sz="600" dirty="0">
                <a:solidFill>
                  <a:schemeClr val="bg1"/>
                </a:solidFill>
                <a:ea typeface="Verdana" panose="020B0604030504040204" pitchFamily="34" charset="0"/>
                <a:cs typeface="Verdana" panose="020B0604030504040204" pitchFamily="34" charset="0"/>
              </a:rPr>
              <a:t>Double the </a:t>
            </a:r>
            <a:r>
              <a:rPr lang="en-US" altLang="ja-JP" sz="600" dirty="0">
                <a:solidFill>
                  <a:schemeClr val="bg1"/>
                </a:solidFill>
                <a:ea typeface="Verdana" panose="020B0604030504040204" pitchFamily="34" charset="0"/>
                <a:cs typeface="Verdana" panose="020B0604030504040204" pitchFamily="34" charset="0"/>
              </a:rPr>
              <a:t/>
            </a:r>
            <a:br>
              <a:rPr lang="en-US" altLang="ja-JP" sz="600" dirty="0">
                <a:solidFill>
                  <a:schemeClr val="bg1"/>
                </a:solidFill>
                <a:ea typeface="Verdana" panose="020B0604030504040204" pitchFamily="34" charset="0"/>
                <a:cs typeface="Verdana" panose="020B0604030504040204" pitchFamily="34" charset="0"/>
              </a:rPr>
            </a:br>
            <a:r>
              <a:rPr kumimoji="1" lang="en-US" altLang="ja-JP" sz="600" dirty="0">
                <a:solidFill>
                  <a:schemeClr val="bg1"/>
                </a:solidFill>
                <a:ea typeface="Verdana" panose="020B0604030504040204" pitchFamily="34" charset="0"/>
                <a:cs typeface="Verdana" panose="020B0604030504040204" pitchFamily="34" charset="0"/>
              </a:rPr>
              <a:t>detection points</a:t>
            </a:r>
            <a:endParaRPr kumimoji="1" lang="ja-JP" altLang="en-US" sz="600" dirty="0">
              <a:solidFill>
                <a:schemeClr val="bg1"/>
              </a:solidFill>
              <a:ea typeface="Meiryo UI" panose="020B0604030504040204" pitchFamily="50" charset="-128"/>
              <a:cs typeface="Verdana" panose="020B0604030504040204" pitchFamily="34" charset="0"/>
            </a:endParaRPr>
          </a:p>
        </p:txBody>
      </p:sp>
      <p:sp>
        <p:nvSpPr>
          <p:cNvPr id="72" name="フローチャート: 処理 71"/>
          <p:cNvSpPr/>
          <p:nvPr/>
        </p:nvSpPr>
        <p:spPr>
          <a:xfrm>
            <a:off x="4641666" y="2807230"/>
            <a:ext cx="789959" cy="250389"/>
          </a:xfrm>
          <a:prstGeom prst="flowChartProcess">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oAutofit/>
          </a:bodyPr>
          <a:lstStyle/>
          <a:p>
            <a:pPr algn="ctr"/>
            <a:r>
              <a:rPr lang="en-US" altLang="ja-JP" sz="600" dirty="0">
                <a:solidFill>
                  <a:schemeClr val="bg1"/>
                </a:solidFill>
                <a:ea typeface="Verdana" panose="020B0604030504040204" pitchFamily="34" charset="0"/>
                <a:cs typeface="Verdana" panose="020B0604030504040204" pitchFamily="34" charset="0"/>
              </a:rPr>
              <a:t>Double the </a:t>
            </a:r>
            <a:br>
              <a:rPr lang="en-US" altLang="ja-JP" sz="600" dirty="0">
                <a:solidFill>
                  <a:schemeClr val="bg1"/>
                </a:solidFill>
                <a:ea typeface="Verdana" panose="020B0604030504040204" pitchFamily="34" charset="0"/>
                <a:cs typeface="Verdana" panose="020B0604030504040204" pitchFamily="34" charset="0"/>
              </a:rPr>
            </a:br>
            <a:r>
              <a:rPr lang="en-US" altLang="ja-JP" sz="600" dirty="0">
                <a:solidFill>
                  <a:schemeClr val="bg1"/>
                </a:solidFill>
                <a:ea typeface="Verdana" panose="020B0604030504040204" pitchFamily="34" charset="0"/>
                <a:cs typeface="Verdana" panose="020B0604030504040204" pitchFamily="34" charset="0"/>
              </a:rPr>
              <a:t>number of teeth</a:t>
            </a:r>
            <a:endParaRPr kumimoji="1" lang="ja-JP" altLang="en-US" sz="600" dirty="0">
              <a:solidFill>
                <a:schemeClr val="bg1"/>
              </a:solidFill>
              <a:ea typeface="Meiryo UI" panose="020B0604030504040204" pitchFamily="50" charset="-128"/>
              <a:cs typeface="Verdana" panose="020B0604030504040204" pitchFamily="34" charset="0"/>
            </a:endParaRPr>
          </a:p>
        </p:txBody>
      </p:sp>
      <p:sp>
        <p:nvSpPr>
          <p:cNvPr id="73" name="フローチャート: 処理 72"/>
          <p:cNvSpPr/>
          <p:nvPr/>
        </p:nvSpPr>
        <p:spPr>
          <a:xfrm>
            <a:off x="5576784" y="3293024"/>
            <a:ext cx="789959" cy="250389"/>
          </a:xfrm>
          <a:prstGeom prst="flowChartProcess">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oAutofit/>
          </a:bodyPr>
          <a:lstStyle/>
          <a:p>
            <a:pPr algn="ctr"/>
            <a:r>
              <a:rPr lang="en-US" altLang="ja-JP" sz="600" dirty="0">
                <a:solidFill>
                  <a:schemeClr val="bg1"/>
                </a:solidFill>
                <a:ea typeface="Verdana" panose="020B0604030504040204" pitchFamily="34" charset="0"/>
                <a:cs typeface="Verdana" panose="020B0604030504040204" pitchFamily="34" charset="0"/>
              </a:rPr>
              <a:t>Gear rotor </a:t>
            </a:r>
            <a:br>
              <a:rPr lang="en-US" altLang="ja-JP" sz="600" dirty="0">
                <a:solidFill>
                  <a:schemeClr val="bg1"/>
                </a:solidFill>
                <a:ea typeface="Verdana" panose="020B0604030504040204" pitchFamily="34" charset="0"/>
                <a:cs typeface="Verdana" panose="020B0604030504040204" pitchFamily="34" charset="0"/>
              </a:rPr>
            </a:br>
            <a:r>
              <a:rPr lang="en-US" altLang="ja-JP" sz="600" dirty="0">
                <a:solidFill>
                  <a:schemeClr val="bg1"/>
                </a:solidFill>
                <a:ea typeface="Verdana" panose="020B0604030504040204" pitchFamily="34" charset="0"/>
                <a:cs typeface="Verdana" panose="020B0604030504040204" pitchFamily="34" charset="0"/>
              </a:rPr>
              <a:t>detected</a:t>
            </a:r>
            <a:endParaRPr kumimoji="1" lang="ja-JP" altLang="en-US" sz="600" dirty="0">
              <a:solidFill>
                <a:schemeClr val="bg1"/>
              </a:solidFill>
              <a:ea typeface="Meiryo UI" panose="020B0604030504040204" pitchFamily="50" charset="-128"/>
              <a:cs typeface="Verdana" panose="020B0604030504040204" pitchFamily="34" charset="0"/>
            </a:endParaRPr>
          </a:p>
        </p:txBody>
      </p:sp>
      <p:sp>
        <p:nvSpPr>
          <p:cNvPr id="74" name="フローチャート: 処理 73"/>
          <p:cNvSpPr/>
          <p:nvPr/>
        </p:nvSpPr>
        <p:spPr>
          <a:xfrm>
            <a:off x="6511903" y="3778819"/>
            <a:ext cx="789959" cy="250389"/>
          </a:xfrm>
          <a:prstGeom prst="flowChartProcess">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oAutofit/>
          </a:bodyPr>
          <a:lstStyle/>
          <a:p>
            <a:pPr algn="ctr"/>
            <a:r>
              <a:rPr kumimoji="1" lang="en-US" altLang="ja-JP" sz="600" dirty="0">
                <a:solidFill>
                  <a:schemeClr val="bg1"/>
                </a:solidFill>
                <a:ea typeface="Verdana" panose="020B0604030504040204" pitchFamily="34" charset="0"/>
                <a:cs typeface="Verdana" panose="020B0604030504040204" pitchFamily="34" charset="0"/>
              </a:rPr>
              <a:t>Hall element</a:t>
            </a:r>
            <a:endParaRPr kumimoji="1" lang="ja-JP" altLang="en-US" sz="600" dirty="0">
              <a:solidFill>
                <a:schemeClr val="bg1"/>
              </a:solidFill>
              <a:ea typeface="Meiryo UI" panose="020B0604030504040204" pitchFamily="50" charset="-128"/>
              <a:cs typeface="Verdana" panose="020B0604030504040204" pitchFamily="34" charset="0"/>
            </a:endParaRPr>
          </a:p>
        </p:txBody>
      </p:sp>
      <p:sp>
        <p:nvSpPr>
          <p:cNvPr id="75" name="フローチャート: 処理 74"/>
          <p:cNvSpPr/>
          <p:nvPr/>
        </p:nvSpPr>
        <p:spPr>
          <a:xfrm>
            <a:off x="4641666" y="4264613"/>
            <a:ext cx="789959" cy="250389"/>
          </a:xfrm>
          <a:prstGeom prst="flowChartProcess">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oAutofit/>
          </a:bodyPr>
          <a:lstStyle/>
          <a:p>
            <a:pPr algn="ctr"/>
            <a:r>
              <a:rPr kumimoji="1" lang="en-US" altLang="ja-JP" sz="600" dirty="0">
                <a:solidFill>
                  <a:schemeClr val="bg1"/>
                </a:solidFill>
                <a:ea typeface="Verdana" panose="020B0604030504040204" pitchFamily="34" charset="0"/>
                <a:cs typeface="Verdana" panose="020B0604030504040204" pitchFamily="34" charset="0"/>
              </a:rPr>
              <a:t>Sensor</a:t>
            </a:r>
            <a:br>
              <a:rPr kumimoji="1" lang="en-US" altLang="ja-JP" sz="600" dirty="0">
                <a:solidFill>
                  <a:schemeClr val="bg1"/>
                </a:solidFill>
                <a:ea typeface="Verdana" panose="020B0604030504040204" pitchFamily="34" charset="0"/>
                <a:cs typeface="Verdana" panose="020B0604030504040204" pitchFamily="34" charset="0"/>
              </a:rPr>
            </a:br>
            <a:r>
              <a:rPr kumimoji="1" lang="en-US" altLang="ja-JP" sz="600" dirty="0">
                <a:solidFill>
                  <a:schemeClr val="bg1"/>
                </a:solidFill>
                <a:ea typeface="Verdana" panose="020B0604030504040204" pitchFamily="34" charset="0"/>
                <a:cs typeface="Verdana" panose="020B0604030504040204" pitchFamily="34" charset="0"/>
              </a:rPr>
              <a:t>inoperable</a:t>
            </a:r>
            <a:endParaRPr kumimoji="1" lang="ja-JP" altLang="en-US" sz="600" dirty="0">
              <a:solidFill>
                <a:schemeClr val="bg1"/>
              </a:solidFill>
              <a:ea typeface="Meiryo UI" panose="020B0604030504040204" pitchFamily="50" charset="-128"/>
              <a:cs typeface="Verdana" panose="020B0604030504040204" pitchFamily="34" charset="0"/>
            </a:endParaRPr>
          </a:p>
        </p:txBody>
      </p:sp>
      <p:cxnSp>
        <p:nvCxnSpPr>
          <p:cNvPr id="76" name="直線矢印コネクタ 75"/>
          <p:cNvCxnSpPr>
            <a:stCxn id="72" idx="2"/>
            <a:endCxn id="75" idx="0"/>
          </p:cNvCxnSpPr>
          <p:nvPr/>
        </p:nvCxnSpPr>
        <p:spPr>
          <a:xfrm>
            <a:off x="5036646" y="3057619"/>
            <a:ext cx="0" cy="1206994"/>
          </a:xfrm>
          <a:prstGeom prst="straightConnector1">
            <a:avLst/>
          </a:prstGeom>
          <a:ln w="12700">
            <a:solidFill>
              <a:schemeClr val="bg1">
                <a:lumMod val="65000"/>
              </a:schemeClr>
            </a:solidFill>
            <a:miter lim="800000"/>
            <a:tailEnd type="arrow" w="sm" len="sm"/>
          </a:ln>
        </p:spPr>
        <p:style>
          <a:lnRef idx="1">
            <a:schemeClr val="accent1"/>
          </a:lnRef>
          <a:fillRef idx="0">
            <a:schemeClr val="accent1"/>
          </a:fillRef>
          <a:effectRef idx="0">
            <a:schemeClr val="accent1"/>
          </a:effectRef>
          <a:fontRef idx="minor">
            <a:schemeClr val="tx1"/>
          </a:fontRef>
        </p:style>
      </p:cxnSp>
      <p:sp>
        <p:nvSpPr>
          <p:cNvPr id="77" name="フローチャート: 処理 76"/>
          <p:cNvSpPr/>
          <p:nvPr/>
        </p:nvSpPr>
        <p:spPr>
          <a:xfrm>
            <a:off x="5576784" y="4264613"/>
            <a:ext cx="789959" cy="250389"/>
          </a:xfrm>
          <a:prstGeom prst="flowChartProcess">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oAutofit/>
          </a:bodyPr>
          <a:lstStyle/>
          <a:p>
            <a:pPr algn="ctr"/>
            <a:r>
              <a:rPr kumimoji="1" lang="en-US" altLang="ja-JP" sz="600" dirty="0">
                <a:solidFill>
                  <a:schemeClr val="bg1"/>
                </a:solidFill>
                <a:ea typeface="Verdana" panose="020B0604030504040204" pitchFamily="34" charset="0"/>
                <a:cs typeface="Verdana" panose="020B0604030504040204" pitchFamily="34" charset="0"/>
              </a:rPr>
              <a:t>Sensor operation</a:t>
            </a:r>
            <a:br>
              <a:rPr kumimoji="1" lang="en-US" altLang="ja-JP" sz="600" dirty="0">
                <a:solidFill>
                  <a:schemeClr val="bg1"/>
                </a:solidFill>
                <a:ea typeface="Verdana" panose="020B0604030504040204" pitchFamily="34" charset="0"/>
                <a:cs typeface="Verdana" panose="020B0604030504040204" pitchFamily="34" charset="0"/>
              </a:rPr>
            </a:br>
            <a:r>
              <a:rPr kumimoji="1" lang="en-US" altLang="ja-JP" sz="600" dirty="0">
                <a:solidFill>
                  <a:schemeClr val="bg1"/>
                </a:solidFill>
                <a:ea typeface="Verdana" panose="020B0604030504040204" pitchFamily="34" charset="0"/>
                <a:cs typeface="Verdana" panose="020B0604030504040204" pitchFamily="34" charset="0"/>
              </a:rPr>
              <a:t>trouble</a:t>
            </a:r>
            <a:endParaRPr kumimoji="1" lang="ja-JP" altLang="en-US" sz="600" dirty="0">
              <a:solidFill>
                <a:schemeClr val="bg1"/>
              </a:solidFill>
              <a:ea typeface="Meiryo UI" panose="020B0604030504040204" pitchFamily="50" charset="-128"/>
              <a:cs typeface="Verdana" panose="020B0604030504040204" pitchFamily="34" charset="0"/>
            </a:endParaRPr>
          </a:p>
        </p:txBody>
      </p:sp>
      <p:sp>
        <p:nvSpPr>
          <p:cNvPr id="78" name="フローチャート: 処理 77"/>
          <p:cNvSpPr/>
          <p:nvPr/>
        </p:nvSpPr>
        <p:spPr>
          <a:xfrm>
            <a:off x="6511903" y="4264613"/>
            <a:ext cx="789959" cy="250389"/>
          </a:xfrm>
          <a:prstGeom prst="flowChartProcess">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oAutofit/>
          </a:bodyPr>
          <a:lstStyle/>
          <a:p>
            <a:pPr algn="ctr"/>
            <a:r>
              <a:rPr kumimoji="1" lang="en-US" altLang="ja-JP" sz="600" dirty="0">
                <a:solidFill>
                  <a:schemeClr val="bg1"/>
                </a:solidFill>
                <a:ea typeface="Verdana" panose="020B0604030504040204" pitchFamily="34" charset="0"/>
                <a:cs typeface="Verdana" panose="020B0604030504040204" pitchFamily="34" charset="0"/>
              </a:rPr>
              <a:t>Sensor operation</a:t>
            </a:r>
            <a:br>
              <a:rPr kumimoji="1" lang="en-US" altLang="ja-JP" sz="600" dirty="0">
                <a:solidFill>
                  <a:schemeClr val="bg1"/>
                </a:solidFill>
                <a:ea typeface="Verdana" panose="020B0604030504040204" pitchFamily="34" charset="0"/>
                <a:cs typeface="Verdana" panose="020B0604030504040204" pitchFamily="34" charset="0"/>
              </a:rPr>
            </a:br>
            <a:r>
              <a:rPr kumimoji="1" lang="en-US" altLang="ja-JP" sz="600" dirty="0">
                <a:solidFill>
                  <a:schemeClr val="bg1"/>
                </a:solidFill>
                <a:ea typeface="Verdana" panose="020B0604030504040204" pitchFamily="34" charset="0"/>
                <a:cs typeface="Verdana" panose="020B0604030504040204" pitchFamily="34" charset="0"/>
              </a:rPr>
              <a:t>trouble</a:t>
            </a:r>
            <a:endParaRPr kumimoji="1" lang="ja-JP" altLang="en-US" sz="600" dirty="0">
              <a:solidFill>
                <a:schemeClr val="bg1"/>
              </a:solidFill>
              <a:ea typeface="Meiryo UI" panose="020B0604030504040204" pitchFamily="50" charset="-128"/>
              <a:cs typeface="Verdana" panose="020B0604030504040204" pitchFamily="34" charset="0"/>
            </a:endParaRPr>
          </a:p>
        </p:txBody>
      </p:sp>
      <p:cxnSp>
        <p:nvCxnSpPr>
          <p:cNvPr id="79" name="直線矢印コネクタ 78"/>
          <p:cNvCxnSpPr>
            <a:cxnSpLocks/>
            <a:stCxn id="73" idx="2"/>
            <a:endCxn id="77" idx="0"/>
          </p:cNvCxnSpPr>
          <p:nvPr/>
        </p:nvCxnSpPr>
        <p:spPr>
          <a:xfrm>
            <a:off x="5971764" y="3543413"/>
            <a:ext cx="0" cy="721199"/>
          </a:xfrm>
          <a:prstGeom prst="straightConnector1">
            <a:avLst/>
          </a:prstGeom>
          <a:ln w="12700">
            <a:solidFill>
              <a:schemeClr val="bg1">
                <a:lumMod val="65000"/>
              </a:schemeClr>
            </a:solidFill>
            <a:miter lim="800000"/>
            <a:tailEnd type="arrow" w="sm" len="sm"/>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a:cxnSpLocks/>
            <a:stCxn id="70" idx="2"/>
            <a:endCxn id="74" idx="0"/>
          </p:cNvCxnSpPr>
          <p:nvPr/>
        </p:nvCxnSpPr>
        <p:spPr>
          <a:xfrm>
            <a:off x="6906881" y="3543413"/>
            <a:ext cx="0" cy="235406"/>
          </a:xfrm>
          <a:prstGeom prst="straightConnector1">
            <a:avLst/>
          </a:prstGeom>
          <a:ln w="12700">
            <a:solidFill>
              <a:schemeClr val="bg1">
                <a:lumMod val="65000"/>
              </a:schemeClr>
            </a:solidFill>
            <a:miter lim="800000"/>
            <a:tailEnd type="arrow" w="sm" len="sm"/>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a:cxnSpLocks/>
            <a:stCxn id="74" idx="2"/>
            <a:endCxn id="78" idx="0"/>
          </p:cNvCxnSpPr>
          <p:nvPr/>
        </p:nvCxnSpPr>
        <p:spPr>
          <a:xfrm>
            <a:off x="6906881" y="4029208"/>
            <a:ext cx="0" cy="235405"/>
          </a:xfrm>
          <a:prstGeom prst="straightConnector1">
            <a:avLst/>
          </a:prstGeom>
          <a:ln w="12700">
            <a:solidFill>
              <a:schemeClr val="bg1">
                <a:lumMod val="65000"/>
              </a:schemeClr>
            </a:solidFill>
            <a:miter lim="800000"/>
            <a:tailEnd type="arrow" w="sm" len="sm"/>
          </a:ln>
        </p:spPr>
        <p:style>
          <a:lnRef idx="1">
            <a:schemeClr val="accent1"/>
          </a:lnRef>
          <a:fillRef idx="0">
            <a:schemeClr val="accent1"/>
          </a:fillRef>
          <a:effectRef idx="0">
            <a:schemeClr val="accent1"/>
          </a:effectRef>
          <a:fontRef idx="minor">
            <a:schemeClr val="tx1"/>
          </a:fontRef>
        </p:style>
      </p:cxnSp>
      <p:cxnSp>
        <p:nvCxnSpPr>
          <p:cNvPr id="82" name="コネクタ: カギ線 81"/>
          <p:cNvCxnSpPr>
            <a:cxnSpLocks/>
            <a:stCxn id="71" idx="2"/>
            <a:endCxn id="73" idx="0"/>
          </p:cNvCxnSpPr>
          <p:nvPr/>
        </p:nvCxnSpPr>
        <p:spPr>
          <a:xfrm rot="5400000">
            <a:off x="6087841" y="2941541"/>
            <a:ext cx="235406" cy="467559"/>
          </a:xfrm>
          <a:prstGeom prst="bentConnector3">
            <a:avLst>
              <a:gd name="adj1" fmla="val 50000"/>
            </a:avLst>
          </a:prstGeom>
          <a:ln w="12700">
            <a:solidFill>
              <a:schemeClr val="bg1">
                <a:lumMod val="65000"/>
              </a:schemeClr>
            </a:solidFill>
            <a:miter lim="800000"/>
            <a:tailEnd type="arrow" w="sm" len="sm"/>
          </a:ln>
        </p:spPr>
        <p:style>
          <a:lnRef idx="1">
            <a:schemeClr val="accent1"/>
          </a:lnRef>
          <a:fillRef idx="0">
            <a:schemeClr val="accent1"/>
          </a:fillRef>
          <a:effectRef idx="0">
            <a:schemeClr val="accent1"/>
          </a:effectRef>
          <a:fontRef idx="minor">
            <a:schemeClr val="tx1"/>
          </a:fontRef>
        </p:style>
      </p:cxnSp>
      <p:cxnSp>
        <p:nvCxnSpPr>
          <p:cNvPr id="83" name="コネクタ: カギ線 82"/>
          <p:cNvCxnSpPr>
            <a:cxnSpLocks/>
            <a:stCxn id="70" idx="2"/>
            <a:endCxn id="69" idx="0"/>
          </p:cNvCxnSpPr>
          <p:nvPr/>
        </p:nvCxnSpPr>
        <p:spPr>
          <a:xfrm rot="16200000" flipH="1">
            <a:off x="7297430" y="3152864"/>
            <a:ext cx="235406" cy="1016502"/>
          </a:xfrm>
          <a:prstGeom prst="bentConnector3">
            <a:avLst>
              <a:gd name="adj1" fmla="val 50000"/>
            </a:avLst>
          </a:prstGeom>
          <a:ln w="12700">
            <a:solidFill>
              <a:srgbClr val="DC0032"/>
            </a:solidFill>
            <a:bevel/>
            <a:tailEnd type="arrow" w="sm" len="sm"/>
          </a:ln>
        </p:spPr>
        <p:style>
          <a:lnRef idx="1">
            <a:schemeClr val="accent1"/>
          </a:lnRef>
          <a:fillRef idx="0">
            <a:schemeClr val="accent1"/>
          </a:fillRef>
          <a:effectRef idx="0">
            <a:schemeClr val="accent1"/>
          </a:effectRef>
          <a:fontRef idx="minor">
            <a:schemeClr val="tx1"/>
          </a:fontRef>
        </p:style>
      </p:cxnSp>
      <p:cxnSp>
        <p:nvCxnSpPr>
          <p:cNvPr id="84" name="コネクタ: カギ線 83"/>
          <p:cNvCxnSpPr>
            <a:cxnSpLocks/>
            <a:stCxn id="71" idx="2"/>
            <a:endCxn id="70" idx="0"/>
          </p:cNvCxnSpPr>
          <p:nvPr/>
        </p:nvCxnSpPr>
        <p:spPr>
          <a:xfrm rot="16200000" flipH="1">
            <a:off x="6555400" y="2941541"/>
            <a:ext cx="235406" cy="467559"/>
          </a:xfrm>
          <a:prstGeom prst="bentConnector3">
            <a:avLst>
              <a:gd name="adj1" fmla="val 50000"/>
            </a:avLst>
          </a:prstGeom>
          <a:ln w="12700">
            <a:solidFill>
              <a:srgbClr val="DC0032"/>
            </a:solidFill>
            <a:bevel/>
            <a:tailEnd type="arrow" w="sm" len="sm"/>
          </a:ln>
        </p:spPr>
        <p:style>
          <a:lnRef idx="1">
            <a:schemeClr val="accent1"/>
          </a:lnRef>
          <a:fillRef idx="0">
            <a:schemeClr val="accent1"/>
          </a:fillRef>
          <a:effectRef idx="0">
            <a:schemeClr val="accent1"/>
          </a:effectRef>
          <a:fontRef idx="minor">
            <a:schemeClr val="tx1"/>
          </a:fontRef>
        </p:style>
      </p:cxnSp>
      <p:cxnSp>
        <p:nvCxnSpPr>
          <p:cNvPr id="85" name="コネクタ: カギ線 84"/>
          <p:cNvCxnSpPr>
            <a:cxnSpLocks/>
            <a:stCxn id="67" idx="2"/>
            <a:endCxn id="72" idx="0"/>
          </p:cNvCxnSpPr>
          <p:nvPr/>
        </p:nvCxnSpPr>
        <p:spPr>
          <a:xfrm rot="5400000">
            <a:off x="5269614" y="2338858"/>
            <a:ext cx="235405" cy="701338"/>
          </a:xfrm>
          <a:prstGeom prst="bentConnector3">
            <a:avLst>
              <a:gd name="adj1" fmla="val 50000"/>
            </a:avLst>
          </a:prstGeom>
          <a:ln w="12700">
            <a:solidFill>
              <a:schemeClr val="bg1">
                <a:lumMod val="65000"/>
              </a:schemeClr>
            </a:solidFill>
            <a:miter lim="800000"/>
            <a:tailEnd type="arrow" w="sm" len="sm"/>
          </a:ln>
        </p:spPr>
        <p:style>
          <a:lnRef idx="1">
            <a:schemeClr val="accent1"/>
          </a:lnRef>
          <a:fillRef idx="0">
            <a:schemeClr val="accent1"/>
          </a:fillRef>
          <a:effectRef idx="0">
            <a:schemeClr val="accent1"/>
          </a:effectRef>
          <a:fontRef idx="minor">
            <a:schemeClr val="tx1"/>
          </a:fontRef>
        </p:style>
      </p:cxnSp>
      <p:cxnSp>
        <p:nvCxnSpPr>
          <p:cNvPr id="86" name="コネクタ: カギ線 85"/>
          <p:cNvCxnSpPr>
            <a:cxnSpLocks/>
            <a:stCxn id="67" idx="2"/>
            <a:endCxn id="71" idx="0"/>
          </p:cNvCxnSpPr>
          <p:nvPr/>
        </p:nvCxnSpPr>
        <p:spPr>
          <a:xfrm rot="16200000" flipH="1">
            <a:off x="5970951" y="2338857"/>
            <a:ext cx="235405" cy="701338"/>
          </a:xfrm>
          <a:prstGeom prst="bentConnector3">
            <a:avLst>
              <a:gd name="adj1" fmla="val 50000"/>
            </a:avLst>
          </a:prstGeom>
          <a:ln w="12700">
            <a:solidFill>
              <a:srgbClr val="DC0032"/>
            </a:solidFill>
            <a:bevel/>
            <a:tailEnd type="arrow" w="sm" len="sm"/>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a:cxnSpLocks/>
            <a:stCxn id="69" idx="2"/>
            <a:endCxn id="68" idx="0"/>
          </p:cNvCxnSpPr>
          <p:nvPr/>
        </p:nvCxnSpPr>
        <p:spPr>
          <a:xfrm>
            <a:off x="7923383" y="4029208"/>
            <a:ext cx="0" cy="235405"/>
          </a:xfrm>
          <a:prstGeom prst="straightConnector1">
            <a:avLst/>
          </a:prstGeom>
          <a:ln w="12700">
            <a:solidFill>
              <a:srgbClr val="DC0032"/>
            </a:solidFill>
            <a:bevel/>
            <a:tailEnd type="arrow" w="sm" len="sm"/>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4822314" y="3537526"/>
            <a:ext cx="209409" cy="237046"/>
          </a:xfrm>
          <a:prstGeom prst="rect">
            <a:avLst/>
          </a:prstGeom>
          <a:noFill/>
        </p:spPr>
        <p:txBody>
          <a:bodyPr wrap="none" lIns="36000" tIns="36000" rIns="36000" bIns="36000" rtlCol="0">
            <a:spAutoFit/>
          </a:bodyPr>
          <a:lstStyle/>
          <a:p>
            <a:r>
              <a:rPr kumimoji="1" lang="ja-JP" altLang="en-US" sz="1100" dirty="0">
                <a:ea typeface="Meiryo UI" panose="020B0604030504040204" pitchFamily="50" charset="-128"/>
                <a:cs typeface="Verdana" panose="020B0604030504040204" pitchFamily="34" charset="0"/>
              </a:rPr>
              <a:t>①</a:t>
            </a:r>
          </a:p>
        </p:txBody>
      </p:sp>
      <p:sp>
        <p:nvSpPr>
          <p:cNvPr id="89" name="テキスト ボックス 88"/>
          <p:cNvSpPr txBox="1"/>
          <p:nvPr/>
        </p:nvSpPr>
        <p:spPr>
          <a:xfrm>
            <a:off x="5759091" y="3537526"/>
            <a:ext cx="209409" cy="237046"/>
          </a:xfrm>
          <a:prstGeom prst="rect">
            <a:avLst/>
          </a:prstGeom>
          <a:noFill/>
        </p:spPr>
        <p:txBody>
          <a:bodyPr wrap="none" lIns="36000" tIns="36000" rIns="36000" bIns="36000" rtlCol="0">
            <a:spAutoFit/>
          </a:bodyPr>
          <a:lstStyle/>
          <a:p>
            <a:r>
              <a:rPr kumimoji="1" lang="ja-JP" altLang="en-US" sz="1100" dirty="0">
                <a:ea typeface="Meiryo UI" panose="020B0604030504040204" pitchFamily="50" charset="-128"/>
                <a:cs typeface="Verdana" panose="020B0604030504040204" pitchFamily="34" charset="0"/>
              </a:rPr>
              <a:t>②</a:t>
            </a:r>
          </a:p>
        </p:txBody>
      </p:sp>
      <p:sp>
        <p:nvSpPr>
          <p:cNvPr id="66" name="テキスト ボックス 65"/>
          <p:cNvSpPr txBox="1"/>
          <p:nvPr/>
        </p:nvSpPr>
        <p:spPr>
          <a:xfrm>
            <a:off x="6696963" y="3537526"/>
            <a:ext cx="209409" cy="237046"/>
          </a:xfrm>
          <a:prstGeom prst="rect">
            <a:avLst/>
          </a:prstGeom>
          <a:noFill/>
        </p:spPr>
        <p:txBody>
          <a:bodyPr wrap="none" lIns="36000" tIns="36000" rIns="36000" bIns="36000" rtlCol="0">
            <a:spAutoFit/>
          </a:bodyPr>
          <a:lstStyle/>
          <a:p>
            <a:r>
              <a:rPr kumimoji="1" lang="ja-JP" altLang="en-US" sz="1100" dirty="0">
                <a:ea typeface="Meiryo UI" panose="020B0604030504040204" pitchFamily="50" charset="-128"/>
                <a:cs typeface="Verdana" panose="020B0604030504040204" pitchFamily="34" charset="0"/>
              </a:rPr>
              <a:t>③</a:t>
            </a:r>
          </a:p>
        </p:txBody>
      </p:sp>
    </p:spTree>
    <p:extLst>
      <p:ext uri="{BB962C8B-B14F-4D97-AF65-F5344CB8AC3E}">
        <p14:creationId xmlns:p14="http://schemas.microsoft.com/office/powerpoint/2010/main" val="5339575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rIns="1440000" anchor="t" anchorCtr="0"/>
          <a:lstStyle/>
          <a:p>
            <a:r>
              <a:rPr lang="en-US" altLang="ja-JP" dirty="0">
                <a:solidFill>
                  <a:srgbClr val="010000"/>
                </a:solidFill>
              </a:rPr>
              <a:t>3-5</a:t>
            </a:r>
            <a:r>
              <a:rPr lang="ja-JP" altLang="en-US" dirty="0">
                <a:solidFill>
                  <a:srgbClr val="010000"/>
                </a:solidFill>
              </a:rPr>
              <a:t> </a:t>
            </a:r>
            <a:r>
              <a:rPr lang="en-US" altLang="ja-JP" dirty="0">
                <a:solidFill>
                  <a:srgbClr val="010000"/>
                </a:solidFill>
              </a:rPr>
              <a:t>Before-and-after of a chart: </a:t>
            </a:r>
            <a:br>
              <a:rPr lang="en-US" altLang="ja-JP" dirty="0">
                <a:solidFill>
                  <a:srgbClr val="010000"/>
                </a:solidFill>
              </a:rPr>
            </a:br>
            <a:r>
              <a:rPr lang="en-US" altLang="ja-JP" dirty="0">
                <a:solidFill>
                  <a:srgbClr val="010000"/>
                </a:solidFill>
              </a:rPr>
              <a:t>      Algorithm</a:t>
            </a:r>
            <a:endParaRPr kumimoji="1" lang="ja-JP" altLang="en-US" dirty="0"/>
          </a:p>
        </p:txBody>
      </p:sp>
      <p:sp>
        <p:nvSpPr>
          <p:cNvPr id="7" name="スライド番号プレースホルダー 6"/>
          <p:cNvSpPr>
            <a:spLocks noGrp="1"/>
          </p:cNvSpPr>
          <p:nvPr>
            <p:ph type="sldNum" sz="quarter" idx="10"/>
          </p:nvPr>
        </p:nvSpPr>
        <p:spPr/>
        <p:txBody>
          <a:bodyPr/>
          <a:lstStyle/>
          <a:p>
            <a:r>
              <a:rPr lang="en-US" altLang="ja-JP" dirty="0">
                <a:ea typeface="Verdana" panose="020B0604030504040204" pitchFamily="34" charset="0"/>
              </a:rPr>
              <a:t>48 </a:t>
            </a:r>
            <a:endParaRPr lang="ja-JP" altLang="en-US" dirty="0"/>
          </a:p>
        </p:txBody>
      </p:sp>
      <p:sp>
        <p:nvSpPr>
          <p:cNvPr id="20" name="フローチャート: 代替処理 19"/>
          <p:cNvSpPr/>
          <p:nvPr/>
        </p:nvSpPr>
        <p:spPr>
          <a:xfrm>
            <a:off x="1172405" y="1819586"/>
            <a:ext cx="1260780" cy="398141"/>
          </a:xfrm>
          <a:prstGeom prst="flowChartAlternateProcess">
            <a:avLst/>
          </a:prstGeom>
          <a:solidFill>
            <a:srgbClr val="FFBF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a:solidFill>
                  <a:schemeClr val="tx1"/>
                </a:solidFill>
                <a:latin typeface="Arial" charset="0"/>
                <a:ea typeface="Arial" charset="0"/>
                <a:cs typeface="Arial" charset="0"/>
              </a:rPr>
              <a:t>Lamp doesn’t work</a:t>
            </a:r>
            <a:endParaRPr kumimoji="1" lang="ja-JP" altLang="en-US" sz="1400" dirty="0">
              <a:solidFill>
                <a:schemeClr val="tx1"/>
              </a:solidFill>
              <a:latin typeface="Arial" charset="0"/>
              <a:ea typeface="Arial" charset="0"/>
              <a:cs typeface="Arial" charset="0"/>
            </a:endParaRPr>
          </a:p>
        </p:txBody>
      </p:sp>
      <p:sp>
        <p:nvSpPr>
          <p:cNvPr id="21" name="フローチャート: 代替処理 20"/>
          <p:cNvSpPr/>
          <p:nvPr/>
        </p:nvSpPr>
        <p:spPr>
          <a:xfrm>
            <a:off x="1172405" y="4660864"/>
            <a:ext cx="1260780" cy="398141"/>
          </a:xfrm>
          <a:prstGeom prst="flowChartAlternateProcess">
            <a:avLst/>
          </a:prstGeom>
          <a:solidFill>
            <a:srgbClr val="8BEF9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a:solidFill>
                  <a:schemeClr val="tx1"/>
                </a:solidFill>
                <a:latin typeface="Arial" charset="0"/>
                <a:ea typeface="Arial" charset="0"/>
                <a:cs typeface="Arial" charset="0"/>
              </a:rPr>
              <a:t>Repair lamp</a:t>
            </a:r>
            <a:endParaRPr kumimoji="1" lang="ja-JP" altLang="en-US" sz="1400" dirty="0">
              <a:solidFill>
                <a:schemeClr val="tx1"/>
              </a:solidFill>
              <a:latin typeface="Arial" charset="0"/>
              <a:ea typeface="Arial" charset="0"/>
              <a:cs typeface="Arial" charset="0"/>
            </a:endParaRPr>
          </a:p>
        </p:txBody>
      </p:sp>
      <p:sp>
        <p:nvSpPr>
          <p:cNvPr id="22" name="フローチャート: 代替処理 21"/>
          <p:cNvSpPr/>
          <p:nvPr/>
        </p:nvSpPr>
        <p:spPr>
          <a:xfrm>
            <a:off x="2960705" y="3784545"/>
            <a:ext cx="1260780" cy="398141"/>
          </a:xfrm>
          <a:prstGeom prst="flowChartAlternateProcess">
            <a:avLst/>
          </a:prstGeom>
          <a:solidFill>
            <a:srgbClr val="8BEF9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a:solidFill>
                  <a:schemeClr val="tx1"/>
                </a:solidFill>
                <a:latin typeface="Arial" charset="0"/>
                <a:ea typeface="Arial" charset="0"/>
                <a:cs typeface="Arial" charset="0"/>
              </a:rPr>
              <a:t>Replace bulb</a:t>
            </a:r>
            <a:endParaRPr kumimoji="1" lang="ja-JP" altLang="en-US" sz="1400" dirty="0">
              <a:solidFill>
                <a:schemeClr val="tx1"/>
              </a:solidFill>
              <a:latin typeface="Arial" charset="0"/>
              <a:ea typeface="Arial" charset="0"/>
              <a:cs typeface="Arial" charset="0"/>
            </a:endParaRPr>
          </a:p>
        </p:txBody>
      </p:sp>
      <p:sp>
        <p:nvSpPr>
          <p:cNvPr id="23" name="フローチャート: 代替処理 22"/>
          <p:cNvSpPr/>
          <p:nvPr/>
        </p:nvSpPr>
        <p:spPr>
          <a:xfrm>
            <a:off x="2960705" y="2695905"/>
            <a:ext cx="1260780" cy="398141"/>
          </a:xfrm>
          <a:prstGeom prst="flowChartAlternateProcess">
            <a:avLst/>
          </a:prstGeom>
          <a:solidFill>
            <a:srgbClr val="8BEF9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a:solidFill>
                  <a:schemeClr val="tx1"/>
                </a:solidFill>
                <a:latin typeface="Arial" charset="0"/>
                <a:ea typeface="Arial" charset="0"/>
                <a:cs typeface="Arial" charset="0"/>
              </a:rPr>
              <a:t>Plug in lamp</a:t>
            </a:r>
            <a:endParaRPr kumimoji="1" lang="ja-JP" altLang="en-US" sz="1400" dirty="0">
              <a:solidFill>
                <a:schemeClr val="tx1"/>
              </a:solidFill>
              <a:latin typeface="Arial" charset="0"/>
              <a:ea typeface="Arial" charset="0"/>
              <a:cs typeface="Arial" charset="0"/>
            </a:endParaRPr>
          </a:p>
        </p:txBody>
      </p:sp>
      <p:sp>
        <p:nvSpPr>
          <p:cNvPr id="24" name="フローチャート: 判断 23"/>
          <p:cNvSpPr/>
          <p:nvPr/>
        </p:nvSpPr>
        <p:spPr>
          <a:xfrm>
            <a:off x="1051140" y="2483584"/>
            <a:ext cx="1503309" cy="822784"/>
          </a:xfrm>
          <a:prstGeom prst="flowChartDecision">
            <a:avLst/>
          </a:prstGeom>
          <a:solidFill>
            <a:srgbClr val="FFFF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a:solidFill>
                  <a:schemeClr val="tx1"/>
                </a:solidFill>
                <a:latin typeface="Arial" charset="0"/>
                <a:ea typeface="Arial" charset="0"/>
                <a:cs typeface="Arial" charset="0"/>
              </a:rPr>
              <a:t>Lamp</a:t>
            </a:r>
          </a:p>
          <a:p>
            <a:pPr algn="ctr"/>
            <a:r>
              <a:rPr lang="en-US" altLang="ja-JP" sz="1400" dirty="0">
                <a:solidFill>
                  <a:schemeClr val="tx1"/>
                </a:solidFill>
                <a:latin typeface="Arial" charset="0"/>
                <a:ea typeface="Arial" charset="0"/>
                <a:cs typeface="Arial" charset="0"/>
              </a:rPr>
              <a:t>plugged in?</a:t>
            </a:r>
            <a:endParaRPr kumimoji="1" lang="ja-JP" altLang="en-US" sz="1400" dirty="0">
              <a:solidFill>
                <a:schemeClr val="tx1"/>
              </a:solidFill>
              <a:latin typeface="Arial" charset="0"/>
              <a:ea typeface="Arial" charset="0"/>
              <a:cs typeface="Arial" charset="0"/>
            </a:endParaRPr>
          </a:p>
        </p:txBody>
      </p:sp>
      <p:sp>
        <p:nvSpPr>
          <p:cNvPr id="25" name="フローチャート: 判断 24"/>
          <p:cNvSpPr/>
          <p:nvPr/>
        </p:nvSpPr>
        <p:spPr>
          <a:xfrm>
            <a:off x="1051140" y="3572224"/>
            <a:ext cx="1503309" cy="822784"/>
          </a:xfrm>
          <a:prstGeom prst="flowChartDecision">
            <a:avLst/>
          </a:prstGeom>
          <a:solidFill>
            <a:srgbClr val="FFFF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a:solidFill>
                  <a:schemeClr val="tx1"/>
                </a:solidFill>
                <a:latin typeface="Arial" charset="0"/>
                <a:ea typeface="Arial" charset="0"/>
                <a:cs typeface="Arial" charset="0"/>
              </a:rPr>
              <a:t>Bulb</a:t>
            </a:r>
          </a:p>
          <a:p>
            <a:pPr algn="ctr"/>
            <a:r>
              <a:rPr lang="en-US" altLang="ja-JP" sz="1400" dirty="0">
                <a:solidFill>
                  <a:schemeClr val="tx1"/>
                </a:solidFill>
                <a:latin typeface="Arial" charset="0"/>
                <a:ea typeface="Arial" charset="0"/>
                <a:cs typeface="Arial" charset="0"/>
              </a:rPr>
              <a:t>burned out?</a:t>
            </a:r>
            <a:endParaRPr kumimoji="1" lang="ja-JP" altLang="en-US" sz="1400" dirty="0">
              <a:solidFill>
                <a:schemeClr val="tx1"/>
              </a:solidFill>
              <a:latin typeface="Arial" charset="0"/>
              <a:ea typeface="Arial" charset="0"/>
              <a:cs typeface="Arial" charset="0"/>
            </a:endParaRPr>
          </a:p>
        </p:txBody>
      </p:sp>
      <p:cxnSp>
        <p:nvCxnSpPr>
          <p:cNvPr id="26" name="直線矢印コネクタ 25"/>
          <p:cNvCxnSpPr>
            <a:stCxn id="23" idx="2"/>
            <a:endCxn id="27" idx="0"/>
          </p:cNvCxnSpPr>
          <p:nvPr/>
        </p:nvCxnSpPr>
        <p:spPr>
          <a:xfrm>
            <a:off x="1802795" y="2217727"/>
            <a:ext cx="0" cy="265857"/>
          </a:xfrm>
          <a:prstGeom prst="straightConnector1">
            <a:avLst/>
          </a:prstGeom>
          <a:ln w="19050">
            <a:solidFill>
              <a:schemeClr val="tx1"/>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1802795" y="3294841"/>
            <a:ext cx="0" cy="265857"/>
          </a:xfrm>
          <a:prstGeom prst="straightConnector1">
            <a:avLst/>
          </a:prstGeom>
          <a:ln w="19050">
            <a:solidFill>
              <a:schemeClr val="tx1"/>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1802795" y="4358247"/>
            <a:ext cx="0" cy="265857"/>
          </a:xfrm>
          <a:prstGeom prst="straightConnector1">
            <a:avLst/>
          </a:prstGeom>
          <a:ln w="19050">
            <a:solidFill>
              <a:schemeClr val="tx1"/>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27" idx="3"/>
            <a:endCxn id="26" idx="1"/>
          </p:cNvCxnSpPr>
          <p:nvPr/>
        </p:nvCxnSpPr>
        <p:spPr>
          <a:xfrm flipV="1">
            <a:off x="2554449" y="2894975"/>
            <a:ext cx="406256" cy="1"/>
          </a:xfrm>
          <a:prstGeom prst="straightConnector1">
            <a:avLst/>
          </a:prstGeom>
          <a:ln w="19050">
            <a:solidFill>
              <a:schemeClr val="tx1"/>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28" idx="3"/>
            <a:endCxn id="25" idx="1"/>
          </p:cNvCxnSpPr>
          <p:nvPr/>
        </p:nvCxnSpPr>
        <p:spPr>
          <a:xfrm flipV="1">
            <a:off x="2554449" y="3983616"/>
            <a:ext cx="406256" cy="1"/>
          </a:xfrm>
          <a:prstGeom prst="straightConnector1">
            <a:avLst/>
          </a:prstGeom>
          <a:ln w="19050">
            <a:solidFill>
              <a:schemeClr val="tx1"/>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518637" y="2616123"/>
            <a:ext cx="350392" cy="255260"/>
          </a:xfrm>
          <a:prstGeom prst="rect">
            <a:avLst/>
          </a:prstGeom>
          <a:noFill/>
        </p:spPr>
        <p:txBody>
          <a:bodyPr wrap="none"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sz="1200" dirty="0">
                <a:latin typeface="Arial" charset="0"/>
                <a:ea typeface="Arial" charset="0"/>
                <a:cs typeface="Arial" charset="0"/>
              </a:rPr>
              <a:t>No</a:t>
            </a:r>
            <a:endParaRPr kumimoji="1" lang="ja-JP" altLang="en-US" sz="1200" dirty="0">
              <a:latin typeface="Arial" charset="0"/>
              <a:ea typeface="Arial" charset="0"/>
              <a:cs typeface="Arial" charset="0"/>
            </a:endParaRPr>
          </a:p>
        </p:txBody>
      </p:sp>
      <p:sp>
        <p:nvSpPr>
          <p:cNvPr id="32" name="テキスト ボックス 31"/>
          <p:cNvSpPr txBox="1"/>
          <p:nvPr/>
        </p:nvSpPr>
        <p:spPr>
          <a:xfrm>
            <a:off x="1835373" y="4363546"/>
            <a:ext cx="350392" cy="255260"/>
          </a:xfrm>
          <a:prstGeom prst="rect">
            <a:avLst/>
          </a:prstGeom>
          <a:noFill/>
        </p:spPr>
        <p:txBody>
          <a:bodyPr wrap="none"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sz="1200" dirty="0">
                <a:latin typeface="Arial" charset="0"/>
                <a:ea typeface="Arial" charset="0"/>
                <a:cs typeface="Arial" charset="0"/>
              </a:rPr>
              <a:t>No</a:t>
            </a:r>
            <a:endParaRPr kumimoji="1" lang="ja-JP" altLang="en-US" sz="1200" dirty="0">
              <a:latin typeface="Arial" charset="0"/>
              <a:ea typeface="Arial" charset="0"/>
              <a:cs typeface="Arial" charset="0"/>
            </a:endParaRPr>
          </a:p>
        </p:txBody>
      </p:sp>
      <p:sp>
        <p:nvSpPr>
          <p:cNvPr id="33" name="テキスト ボックス 32"/>
          <p:cNvSpPr txBox="1"/>
          <p:nvPr/>
        </p:nvSpPr>
        <p:spPr>
          <a:xfrm>
            <a:off x="2493317" y="3714596"/>
            <a:ext cx="401031" cy="255260"/>
          </a:xfrm>
          <a:prstGeom prst="rect">
            <a:avLst/>
          </a:prstGeom>
          <a:noFill/>
        </p:spPr>
        <p:txBody>
          <a:bodyPr wrap="none"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sz="1200" dirty="0">
                <a:latin typeface="Arial" charset="0"/>
                <a:ea typeface="Arial" charset="0"/>
                <a:cs typeface="Arial" charset="0"/>
              </a:rPr>
              <a:t>Yes</a:t>
            </a:r>
            <a:endParaRPr kumimoji="1" lang="ja-JP" altLang="en-US" sz="1200" dirty="0">
              <a:latin typeface="Arial" charset="0"/>
              <a:ea typeface="Arial" charset="0"/>
              <a:cs typeface="Arial" charset="0"/>
            </a:endParaRPr>
          </a:p>
        </p:txBody>
      </p:sp>
      <p:sp>
        <p:nvSpPr>
          <p:cNvPr id="34" name="テキスト ボックス 33"/>
          <p:cNvSpPr txBox="1"/>
          <p:nvPr/>
        </p:nvSpPr>
        <p:spPr>
          <a:xfrm>
            <a:off x="1810053" y="3300140"/>
            <a:ext cx="401031" cy="255260"/>
          </a:xfrm>
          <a:prstGeom prst="rect">
            <a:avLst/>
          </a:prstGeom>
          <a:noFill/>
        </p:spPr>
        <p:txBody>
          <a:bodyPr wrap="none"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sz="1200" dirty="0">
                <a:latin typeface="Arial" charset="0"/>
                <a:ea typeface="Arial" charset="0"/>
                <a:cs typeface="Arial" charset="0"/>
              </a:rPr>
              <a:t>Yes</a:t>
            </a:r>
            <a:endParaRPr kumimoji="1" lang="ja-JP" altLang="en-US" sz="1200" dirty="0">
              <a:latin typeface="Arial" charset="0"/>
              <a:ea typeface="Arial" charset="0"/>
              <a:cs typeface="Arial" charset="0"/>
            </a:endParaRPr>
          </a:p>
        </p:txBody>
      </p:sp>
      <p:sp>
        <p:nvSpPr>
          <p:cNvPr id="35" name="object 3"/>
          <p:cNvSpPr txBox="1"/>
          <p:nvPr/>
        </p:nvSpPr>
        <p:spPr>
          <a:xfrm>
            <a:off x="1164795" y="1151891"/>
            <a:ext cx="2943603"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Conventional algorithm design</a:t>
            </a:r>
          </a:p>
        </p:txBody>
      </p:sp>
      <p:sp>
        <p:nvSpPr>
          <p:cNvPr id="36" name="object 3"/>
          <p:cNvSpPr txBox="1"/>
          <p:nvPr/>
        </p:nvSpPr>
        <p:spPr>
          <a:xfrm>
            <a:off x="5437476" y="1151891"/>
            <a:ext cx="2161467" cy="331502"/>
          </a:xfrm>
          <a:prstGeom prst="rect">
            <a:avLst/>
          </a:prstGeom>
        </p:spPr>
        <p:txBody>
          <a:bodyPr vert="horz" wrap="none" lIns="90000" tIns="46800" rIns="90000" bIns="46800" rtlCol="0">
            <a:spAutoFit/>
          </a:bodyPr>
          <a:lstStyle/>
          <a:p>
            <a:pPr marL="12700" algn="ctr">
              <a:lnSpc>
                <a:spcPct val="110000"/>
              </a:lnSpc>
            </a:pPr>
            <a:r>
              <a:rPr lang="en-US" altLang="ja-JP" sz="1400" dirty="0">
                <a:solidFill>
                  <a:srgbClr val="010000"/>
                </a:solidFill>
                <a:latin typeface="Verdana" panose="020B0604030504040204" pitchFamily="34" charset="0"/>
                <a:ea typeface="Verdana" panose="020B0604030504040204" pitchFamily="34" charset="0"/>
                <a:cs typeface="Verdana" panose="020B0604030504040204" pitchFamily="34" charset="0"/>
              </a:rPr>
              <a:t>New algorithm design</a:t>
            </a:r>
          </a:p>
        </p:txBody>
      </p:sp>
      <p:sp>
        <p:nvSpPr>
          <p:cNvPr id="38" name="object 4"/>
          <p:cNvSpPr/>
          <p:nvPr/>
        </p:nvSpPr>
        <p:spPr>
          <a:xfrm>
            <a:off x="4380268" y="3273425"/>
            <a:ext cx="405765" cy="317500"/>
          </a:xfrm>
          <a:custGeom>
            <a:avLst/>
            <a:gdLst/>
            <a:ahLst/>
            <a:cxnLst/>
            <a:rect l="l" t="t" r="r" b="b"/>
            <a:pathLst>
              <a:path w="405764" h="317500">
                <a:moveTo>
                  <a:pt x="258356" y="0"/>
                </a:moveTo>
                <a:lnTo>
                  <a:pt x="170700" y="0"/>
                </a:lnTo>
                <a:lnTo>
                  <a:pt x="289293" y="125793"/>
                </a:lnTo>
                <a:lnTo>
                  <a:pt x="0" y="125793"/>
                </a:lnTo>
                <a:lnTo>
                  <a:pt x="0" y="191147"/>
                </a:lnTo>
                <a:lnTo>
                  <a:pt x="289293" y="191147"/>
                </a:lnTo>
                <a:lnTo>
                  <a:pt x="170700" y="316941"/>
                </a:lnTo>
                <a:lnTo>
                  <a:pt x="258356" y="316941"/>
                </a:lnTo>
                <a:lnTo>
                  <a:pt x="405599" y="158470"/>
                </a:lnTo>
                <a:lnTo>
                  <a:pt x="258356" y="0"/>
                </a:lnTo>
                <a:close/>
              </a:path>
            </a:pathLst>
          </a:custGeom>
          <a:solidFill>
            <a:srgbClr val="DC0032"/>
          </a:solidFill>
        </p:spPr>
        <p:txBody>
          <a:bodyPr wrap="square" lIns="0" tIns="0" rIns="0" bIns="0" rtlCol="0"/>
          <a:lstStyle/>
          <a:p>
            <a:endParaRPr dirty="0">
              <a:latin typeface="Meiryo UI" panose="020B0604030504040204" pitchFamily="50" charset="-128"/>
            </a:endParaRPr>
          </a:p>
        </p:txBody>
      </p:sp>
      <p:sp>
        <p:nvSpPr>
          <p:cNvPr id="41" name="正方形/長方形 40"/>
          <p:cNvSpPr/>
          <p:nvPr/>
        </p:nvSpPr>
        <p:spPr>
          <a:xfrm>
            <a:off x="4980996" y="1819586"/>
            <a:ext cx="1501200" cy="398141"/>
          </a:xfrm>
          <a:prstGeom prst="rect">
            <a:avLst/>
          </a:prstGeom>
          <a:solidFill>
            <a:srgbClr val="DC003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050" dirty="0">
                <a:solidFill>
                  <a:schemeClr val="bg1"/>
                </a:solidFill>
                <a:latin typeface="Verdana" panose="020B0604030504040204" pitchFamily="34" charset="0"/>
                <a:ea typeface="Verdana" panose="020B0604030504040204" pitchFamily="34" charset="0"/>
                <a:cs typeface="Verdana" panose="020B0604030504040204" pitchFamily="34" charset="0"/>
              </a:rPr>
              <a:t>Lamp doesn’t work</a:t>
            </a:r>
            <a:endParaRPr kumimoji="1" lang="ja-JP" altLang="en-US" sz="1050" dirty="0">
              <a:solidFill>
                <a:schemeClr val="bg1"/>
              </a:solidFill>
              <a:latin typeface="Verdana" panose="020B0604030504040204" pitchFamily="34" charset="0"/>
              <a:ea typeface="Meiryo UI" panose="020B0604030504040204" pitchFamily="50" charset="-128"/>
              <a:cs typeface="Verdana" panose="020B0604030504040204" pitchFamily="34" charset="0"/>
            </a:endParaRPr>
          </a:p>
        </p:txBody>
      </p:sp>
      <p:sp>
        <p:nvSpPr>
          <p:cNvPr id="42" name="正方形/長方形 41"/>
          <p:cNvSpPr/>
          <p:nvPr/>
        </p:nvSpPr>
        <p:spPr>
          <a:xfrm>
            <a:off x="4980996" y="4660864"/>
            <a:ext cx="1501200" cy="3981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050" dirty="0">
                <a:solidFill>
                  <a:schemeClr val="bg1"/>
                </a:solidFill>
                <a:latin typeface="Verdana" panose="020B0604030504040204" pitchFamily="34" charset="0"/>
                <a:ea typeface="Verdana" panose="020B0604030504040204" pitchFamily="34" charset="0"/>
                <a:cs typeface="Verdana" panose="020B0604030504040204" pitchFamily="34" charset="0"/>
              </a:rPr>
              <a:t>Repair lamp</a:t>
            </a:r>
            <a:endParaRPr kumimoji="1" lang="ja-JP" altLang="en-US" sz="1050" dirty="0">
              <a:solidFill>
                <a:schemeClr val="bg1"/>
              </a:solidFill>
              <a:latin typeface="Verdana" panose="020B0604030504040204" pitchFamily="34" charset="0"/>
              <a:ea typeface="Meiryo UI" panose="020B0604030504040204" pitchFamily="50" charset="-128"/>
              <a:cs typeface="Verdana" panose="020B0604030504040204" pitchFamily="34" charset="0"/>
            </a:endParaRPr>
          </a:p>
        </p:txBody>
      </p:sp>
      <p:sp>
        <p:nvSpPr>
          <p:cNvPr id="43" name="正方形/長方形 42"/>
          <p:cNvSpPr/>
          <p:nvPr/>
        </p:nvSpPr>
        <p:spPr>
          <a:xfrm>
            <a:off x="6874173" y="3784547"/>
            <a:ext cx="1501200" cy="3981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050" dirty="0">
                <a:solidFill>
                  <a:schemeClr val="bg1"/>
                </a:solidFill>
                <a:latin typeface="Verdana" panose="020B0604030504040204" pitchFamily="34" charset="0"/>
                <a:ea typeface="Verdana" panose="020B0604030504040204" pitchFamily="34" charset="0"/>
                <a:cs typeface="Verdana" panose="020B0604030504040204" pitchFamily="34" charset="0"/>
              </a:rPr>
              <a:t>Replace bulb</a:t>
            </a:r>
            <a:endParaRPr kumimoji="1" lang="ja-JP" altLang="en-US" sz="1050" dirty="0">
              <a:solidFill>
                <a:schemeClr val="bg1"/>
              </a:solidFill>
              <a:latin typeface="Verdana" panose="020B0604030504040204" pitchFamily="34" charset="0"/>
              <a:ea typeface="Meiryo UI" panose="020B0604030504040204" pitchFamily="50" charset="-128"/>
              <a:cs typeface="Verdana" panose="020B0604030504040204" pitchFamily="34" charset="0"/>
            </a:endParaRPr>
          </a:p>
        </p:txBody>
      </p:sp>
      <p:sp>
        <p:nvSpPr>
          <p:cNvPr id="44" name="正方形/長方形 43"/>
          <p:cNvSpPr/>
          <p:nvPr/>
        </p:nvSpPr>
        <p:spPr>
          <a:xfrm>
            <a:off x="6874173" y="2695906"/>
            <a:ext cx="1501200" cy="3981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050" dirty="0">
                <a:solidFill>
                  <a:schemeClr val="bg1"/>
                </a:solidFill>
                <a:latin typeface="Verdana" panose="020B0604030504040204" pitchFamily="34" charset="0"/>
                <a:ea typeface="Verdana" panose="020B0604030504040204" pitchFamily="34" charset="0"/>
                <a:cs typeface="Verdana" panose="020B0604030504040204" pitchFamily="34" charset="0"/>
              </a:rPr>
              <a:t>Plug in lamp</a:t>
            </a:r>
            <a:endParaRPr kumimoji="1" lang="ja-JP" altLang="en-US" sz="1050" dirty="0">
              <a:solidFill>
                <a:schemeClr val="bg1"/>
              </a:solidFill>
              <a:latin typeface="Verdana" panose="020B0604030504040204" pitchFamily="34" charset="0"/>
              <a:ea typeface="Meiryo UI" panose="020B0604030504040204" pitchFamily="50" charset="-128"/>
              <a:cs typeface="Verdana" panose="020B0604030504040204" pitchFamily="34" charset="0"/>
            </a:endParaRPr>
          </a:p>
        </p:txBody>
      </p:sp>
      <p:sp>
        <p:nvSpPr>
          <p:cNvPr id="45" name="フローチャート: 判断 44"/>
          <p:cNvSpPr/>
          <p:nvPr/>
        </p:nvSpPr>
        <p:spPr>
          <a:xfrm>
            <a:off x="4979942" y="2483584"/>
            <a:ext cx="1503309" cy="822784"/>
          </a:xfrm>
          <a:prstGeom prst="flowChartDecis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050" dirty="0">
                <a:solidFill>
                  <a:schemeClr val="bg1"/>
                </a:solidFill>
                <a:latin typeface="Verdana" panose="020B0604030504040204" pitchFamily="34" charset="0"/>
                <a:ea typeface="Verdana" panose="020B0604030504040204" pitchFamily="34" charset="0"/>
                <a:cs typeface="Verdana" panose="020B0604030504040204" pitchFamily="34" charset="0"/>
              </a:rPr>
              <a:t>Lamp</a:t>
            </a:r>
          </a:p>
          <a:p>
            <a:pPr algn="ctr"/>
            <a:r>
              <a:rPr lang="en-US" altLang="ja-JP" sz="1050" dirty="0">
                <a:solidFill>
                  <a:schemeClr val="bg1"/>
                </a:solidFill>
                <a:latin typeface="Verdana" panose="020B0604030504040204" pitchFamily="34" charset="0"/>
                <a:ea typeface="Verdana" panose="020B0604030504040204" pitchFamily="34" charset="0"/>
                <a:cs typeface="Verdana" panose="020B0604030504040204" pitchFamily="34" charset="0"/>
              </a:rPr>
              <a:t>plugged in?</a:t>
            </a:r>
            <a:endParaRPr kumimoji="1" lang="ja-JP" altLang="en-US" sz="1050" dirty="0">
              <a:solidFill>
                <a:schemeClr val="bg1"/>
              </a:solidFill>
              <a:latin typeface="Verdana" panose="020B0604030504040204" pitchFamily="34" charset="0"/>
              <a:ea typeface="Meiryo UI" panose="020B0604030504040204" pitchFamily="50" charset="-128"/>
              <a:cs typeface="Verdana" panose="020B0604030504040204" pitchFamily="34" charset="0"/>
            </a:endParaRPr>
          </a:p>
        </p:txBody>
      </p:sp>
      <p:sp>
        <p:nvSpPr>
          <p:cNvPr id="46" name="フローチャート: 判断 45"/>
          <p:cNvSpPr/>
          <p:nvPr/>
        </p:nvSpPr>
        <p:spPr>
          <a:xfrm>
            <a:off x="4979942" y="3572225"/>
            <a:ext cx="1503309" cy="822784"/>
          </a:xfrm>
          <a:prstGeom prst="flowChartDecis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050" dirty="0">
                <a:solidFill>
                  <a:schemeClr val="bg1"/>
                </a:solidFill>
                <a:latin typeface="Verdana" panose="020B0604030504040204" pitchFamily="34" charset="0"/>
                <a:ea typeface="Verdana" panose="020B0604030504040204" pitchFamily="34" charset="0"/>
                <a:cs typeface="Verdana" panose="020B0604030504040204" pitchFamily="34" charset="0"/>
              </a:rPr>
              <a:t>Bulb</a:t>
            </a:r>
          </a:p>
          <a:p>
            <a:pPr algn="ctr"/>
            <a:r>
              <a:rPr lang="en-US" altLang="ja-JP" sz="1050" dirty="0">
                <a:solidFill>
                  <a:schemeClr val="bg1"/>
                </a:solidFill>
                <a:latin typeface="Verdana" panose="020B0604030504040204" pitchFamily="34" charset="0"/>
                <a:ea typeface="Verdana" panose="020B0604030504040204" pitchFamily="34" charset="0"/>
                <a:cs typeface="Verdana" panose="020B0604030504040204" pitchFamily="34" charset="0"/>
              </a:rPr>
              <a:t>burned out?</a:t>
            </a:r>
            <a:endParaRPr kumimoji="1" lang="ja-JP" altLang="en-US" sz="1050" dirty="0">
              <a:solidFill>
                <a:schemeClr val="bg1"/>
              </a:solidFill>
              <a:latin typeface="Verdana" panose="020B0604030504040204" pitchFamily="34" charset="0"/>
              <a:ea typeface="Meiryo UI" panose="020B0604030504040204" pitchFamily="50" charset="-128"/>
              <a:cs typeface="Verdana" panose="020B0604030504040204" pitchFamily="34" charset="0"/>
            </a:endParaRPr>
          </a:p>
        </p:txBody>
      </p:sp>
      <p:cxnSp>
        <p:nvCxnSpPr>
          <p:cNvPr id="47" name="直線矢印コネクタ 46"/>
          <p:cNvCxnSpPr/>
          <p:nvPr/>
        </p:nvCxnSpPr>
        <p:spPr>
          <a:xfrm>
            <a:off x="5731596" y="2217727"/>
            <a:ext cx="0" cy="265857"/>
          </a:xfrm>
          <a:prstGeom prst="straightConnector1">
            <a:avLst/>
          </a:prstGeom>
          <a:ln w="19050">
            <a:solidFill>
              <a:schemeClr val="tx1"/>
            </a:solidFill>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5731596" y="3306368"/>
            <a:ext cx="0" cy="265857"/>
          </a:xfrm>
          <a:prstGeom prst="straightConnector1">
            <a:avLst/>
          </a:prstGeom>
          <a:ln w="19050">
            <a:solidFill>
              <a:schemeClr val="tx1"/>
            </a:solidFill>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5731596" y="4395009"/>
            <a:ext cx="0" cy="265857"/>
          </a:xfrm>
          <a:prstGeom prst="straightConnector1">
            <a:avLst/>
          </a:prstGeom>
          <a:ln w="19050">
            <a:solidFill>
              <a:schemeClr val="tx1"/>
            </a:solidFill>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V="1">
            <a:off x="6467917" y="2894976"/>
            <a:ext cx="406256" cy="1"/>
          </a:xfrm>
          <a:prstGeom prst="straightConnector1">
            <a:avLst/>
          </a:prstGeom>
          <a:ln w="19050">
            <a:solidFill>
              <a:schemeClr val="tx1"/>
            </a:solidFill>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6467917" y="3983617"/>
            <a:ext cx="406256" cy="1"/>
          </a:xfrm>
          <a:prstGeom prst="straightConnector1">
            <a:avLst/>
          </a:prstGeom>
          <a:ln w="19050">
            <a:solidFill>
              <a:schemeClr val="tx1"/>
            </a:solidFill>
            <a:tailEnd type="arrow" w="med" len="med"/>
          </a:ln>
          <a:effectLst/>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6435353" y="2605254"/>
            <a:ext cx="393056" cy="276999"/>
          </a:xfrm>
          <a:prstGeom prst="rect">
            <a:avLst/>
          </a:prstGeom>
          <a:noFill/>
        </p:spPr>
        <p:txBody>
          <a:bodyPr wrap="none"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sz="1200" dirty="0">
                <a:latin typeface="Verdana" panose="020B0604030504040204" pitchFamily="34" charset="0"/>
                <a:ea typeface="Verdana" panose="020B0604030504040204" pitchFamily="34" charset="0"/>
                <a:cs typeface="Verdana" panose="020B0604030504040204" pitchFamily="34" charset="0"/>
              </a:rPr>
              <a:t>No</a:t>
            </a:r>
            <a:endParaRPr kumimoji="1" lang="ja-JP" altLang="en-US" sz="1200" dirty="0">
              <a:latin typeface="Verdana" panose="020B0604030504040204" pitchFamily="34" charset="0"/>
              <a:ea typeface="Meiryo UI" panose="020B0604030504040204" pitchFamily="50" charset="-128"/>
              <a:cs typeface="Verdana" panose="020B0604030504040204" pitchFamily="34" charset="0"/>
            </a:endParaRPr>
          </a:p>
        </p:txBody>
      </p:sp>
      <p:sp>
        <p:nvSpPr>
          <p:cNvPr id="53" name="テキスト ボックス 52"/>
          <p:cNvSpPr txBox="1"/>
          <p:nvPr/>
        </p:nvSpPr>
        <p:spPr>
          <a:xfrm>
            <a:off x="5772473" y="4352677"/>
            <a:ext cx="393056" cy="276999"/>
          </a:xfrm>
          <a:prstGeom prst="rect">
            <a:avLst/>
          </a:prstGeom>
          <a:noFill/>
        </p:spPr>
        <p:txBody>
          <a:bodyPr wrap="none"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sz="1200" dirty="0">
                <a:latin typeface="Verdana" panose="020B0604030504040204" pitchFamily="34" charset="0"/>
                <a:ea typeface="Verdana" panose="020B0604030504040204" pitchFamily="34" charset="0"/>
                <a:cs typeface="Verdana" panose="020B0604030504040204" pitchFamily="34" charset="0"/>
              </a:rPr>
              <a:t>No</a:t>
            </a:r>
            <a:endParaRPr kumimoji="1" lang="ja-JP" altLang="en-US" sz="1200" dirty="0">
              <a:latin typeface="Verdana" panose="020B0604030504040204" pitchFamily="34" charset="0"/>
              <a:ea typeface="Meiryo UI" panose="020B0604030504040204" pitchFamily="50" charset="-128"/>
              <a:cs typeface="Verdana" panose="020B0604030504040204" pitchFamily="34" charset="0"/>
            </a:endParaRPr>
          </a:p>
        </p:txBody>
      </p:sp>
      <p:sp>
        <p:nvSpPr>
          <p:cNvPr id="54" name="テキスト ボックス 53"/>
          <p:cNvSpPr txBox="1"/>
          <p:nvPr/>
        </p:nvSpPr>
        <p:spPr>
          <a:xfrm>
            <a:off x="6421171" y="3703727"/>
            <a:ext cx="441083" cy="276999"/>
          </a:xfrm>
          <a:prstGeom prst="rect">
            <a:avLst/>
          </a:prstGeom>
          <a:noFill/>
        </p:spPr>
        <p:txBody>
          <a:bodyPr wrap="none"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sz="1200" dirty="0">
                <a:latin typeface="Verdana" panose="020B0604030504040204" pitchFamily="34" charset="0"/>
                <a:ea typeface="Verdana" panose="020B0604030504040204" pitchFamily="34" charset="0"/>
                <a:cs typeface="Verdana" panose="020B0604030504040204" pitchFamily="34" charset="0"/>
              </a:rPr>
              <a:t>Yes</a:t>
            </a:r>
            <a:endParaRPr kumimoji="1" lang="ja-JP" altLang="en-US" sz="1200" dirty="0">
              <a:latin typeface="Verdana" panose="020B0604030504040204" pitchFamily="34" charset="0"/>
              <a:ea typeface="Meiryo UI" panose="020B0604030504040204" pitchFamily="50" charset="-128"/>
              <a:cs typeface="Verdana" panose="020B0604030504040204" pitchFamily="34" charset="0"/>
            </a:endParaRPr>
          </a:p>
        </p:txBody>
      </p:sp>
      <p:sp>
        <p:nvSpPr>
          <p:cNvPr id="55" name="テキスト ボックス 54"/>
          <p:cNvSpPr txBox="1"/>
          <p:nvPr/>
        </p:nvSpPr>
        <p:spPr>
          <a:xfrm>
            <a:off x="5748459" y="3289271"/>
            <a:ext cx="441083" cy="276999"/>
          </a:xfrm>
          <a:prstGeom prst="rect">
            <a:avLst/>
          </a:prstGeom>
          <a:noFill/>
        </p:spPr>
        <p:txBody>
          <a:bodyPr wrap="none"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sz="1200" dirty="0">
                <a:latin typeface="Verdana" panose="020B0604030504040204" pitchFamily="34" charset="0"/>
                <a:ea typeface="Verdana" panose="020B0604030504040204" pitchFamily="34" charset="0"/>
                <a:cs typeface="Verdana" panose="020B0604030504040204" pitchFamily="34" charset="0"/>
              </a:rPr>
              <a:t>Yes</a:t>
            </a:r>
            <a:endParaRPr kumimoji="1" lang="ja-JP" altLang="en-US" sz="1200" dirty="0">
              <a:latin typeface="Verdana" panose="020B0604030504040204" pitchFamily="34" charset="0"/>
              <a:ea typeface="Meiryo UI" panose="020B0604030504040204" pitchFamily="50" charset="-128"/>
              <a:cs typeface="Verdana" panose="020B060403050404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1"/>
          </p:nvPr>
        </p:nvSpPr>
        <p:spPr/>
        <p:txBody>
          <a:bodyPr/>
          <a:lstStyle/>
          <a:p>
            <a:r>
              <a:rPr kumimoji="1" lang="en-US" altLang="ja-JP" dirty="0"/>
              <a:t>4.</a:t>
            </a:r>
            <a:endParaRPr kumimoji="1" lang="ja-JP" altLang="en-US" dirty="0"/>
          </a:p>
        </p:txBody>
      </p:sp>
      <p:sp>
        <p:nvSpPr>
          <p:cNvPr id="6" name="タイトル 5"/>
          <p:cNvSpPr>
            <a:spLocks noGrp="1"/>
          </p:cNvSpPr>
          <p:nvPr>
            <p:ph type="title"/>
          </p:nvPr>
        </p:nvSpPr>
        <p:spPr/>
        <p:txBody>
          <a:bodyPr/>
          <a:lstStyle/>
          <a:p>
            <a:r>
              <a:rPr kumimoji="1" lang="en-US" altLang="ja-JP" dirty="0"/>
              <a:t>How to</a:t>
            </a:r>
            <a:endParaRPr kumimoji="1" lang="ja-JP" altLang="en-US" dirty="0"/>
          </a:p>
        </p:txBody>
      </p:sp>
      <p:sp>
        <p:nvSpPr>
          <p:cNvPr id="2" name="スライド番号プレースホルダー 1">
            <a:extLst>
              <a:ext uri="{FF2B5EF4-FFF2-40B4-BE49-F238E27FC236}">
                <a16:creationId xmlns:a16="http://schemas.microsoft.com/office/drawing/2014/main" xmlns="" id="{B300B7E5-5D50-466F-BBD9-FDADDDC5E3E6}"/>
              </a:ext>
            </a:extLst>
          </p:cNvPr>
          <p:cNvSpPr>
            <a:spLocks noGrp="1"/>
          </p:cNvSpPr>
          <p:nvPr>
            <p:ph type="sldNum" sz="quarter" idx="4"/>
          </p:nvPr>
        </p:nvSpPr>
        <p:spPr/>
        <p:txBody>
          <a:bodyPr/>
          <a:lstStyle/>
          <a:p>
            <a:fld id="{80F554CA-2BEA-3E4B-997B-FC51848F792A}" type="slidenum">
              <a:rPr lang="ja-JP" altLang="en-US" smtClean="0"/>
              <a:pPr/>
              <a:t>49</a:t>
            </a:fld>
            <a:r>
              <a:rPr lang="en-US" altLang="ja-JP">
                <a:ea typeface="Verdana" panose="020B0604030504040204" pitchFamily="34" charset="0"/>
              </a:rPr>
              <a:t> </a:t>
            </a:r>
            <a:endParaRPr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rIns="1440000" anchor="t" anchorCtr="0"/>
          <a:lstStyle/>
          <a:p>
            <a:r>
              <a:rPr lang="en-US" altLang="ja-JP" dirty="0">
                <a:solidFill>
                  <a:srgbClr val="010000"/>
                </a:solidFill>
                <a:latin typeface="Verdana" charset="0"/>
                <a:ea typeface="Verdana" charset="0"/>
                <a:cs typeface="Verdana" charset="0"/>
              </a:rPr>
              <a:t>1-1</a:t>
            </a:r>
            <a:r>
              <a:rPr lang="ja-JP" altLang="en-US" dirty="0">
                <a:solidFill>
                  <a:srgbClr val="010000"/>
                </a:solidFill>
                <a:latin typeface="Verdana" charset="0"/>
                <a:ea typeface="Verdana" charset="0"/>
                <a:cs typeface="Verdana" charset="0"/>
              </a:rPr>
              <a:t> </a:t>
            </a:r>
            <a:r>
              <a:rPr lang="en-US" altLang="ja-JP" dirty="0">
                <a:solidFill>
                  <a:srgbClr val="010000"/>
                </a:solidFill>
                <a:latin typeface="Verdana" charset="0"/>
                <a:ea typeface="Verdana" charset="0"/>
                <a:cs typeface="Verdana" charset="0"/>
              </a:rPr>
              <a:t>Fonts</a:t>
            </a:r>
            <a:endParaRPr kumimoji="1" lang="ja-JP" altLang="en-US" dirty="0">
              <a:latin typeface="Verdana" charset="0"/>
              <a:ea typeface="Verdana" charset="0"/>
              <a:cs typeface="Verdana" charset="0"/>
            </a:endParaRPr>
          </a:p>
        </p:txBody>
      </p:sp>
      <p:sp>
        <p:nvSpPr>
          <p:cNvPr id="8" name="スライド番号プレースホルダー 7"/>
          <p:cNvSpPr>
            <a:spLocks noGrp="1"/>
          </p:cNvSpPr>
          <p:nvPr>
            <p:ph type="sldNum" sz="quarter" idx="10"/>
          </p:nvPr>
        </p:nvSpPr>
        <p:spPr/>
        <p:txBody>
          <a:bodyPr/>
          <a:lstStyle/>
          <a:p>
            <a:r>
              <a:rPr lang="en-US" altLang="ja-JP" dirty="0">
                <a:latin typeface="Verdana" charset="0"/>
                <a:ea typeface="Verdana" charset="0"/>
                <a:cs typeface="Verdana" charset="0"/>
              </a:rPr>
              <a:t>5 </a:t>
            </a:r>
            <a:endParaRPr lang="ja-JP" altLang="en-US" dirty="0">
              <a:latin typeface="Verdana" charset="0"/>
              <a:ea typeface="Verdana" charset="0"/>
              <a:cs typeface="Verdana" charset="0"/>
            </a:endParaRPr>
          </a:p>
        </p:txBody>
      </p:sp>
      <p:sp>
        <p:nvSpPr>
          <p:cNvPr id="3" name="Content Placeholder 2"/>
          <p:cNvSpPr>
            <a:spLocks noGrp="1"/>
          </p:cNvSpPr>
          <p:nvPr>
            <p:ph sz="quarter" idx="4294967295"/>
          </p:nvPr>
        </p:nvSpPr>
        <p:spPr>
          <a:xfrm>
            <a:off x="0" y="947738"/>
            <a:ext cx="9144000" cy="4914900"/>
          </a:xfrm>
        </p:spPr>
        <p:txBody>
          <a:bodyPr/>
          <a:lstStyle/>
          <a:p>
            <a:r>
              <a:rPr lang="en-US" dirty="0"/>
              <a:t>Use the specified fonts.</a:t>
            </a:r>
          </a:p>
          <a:p>
            <a:endParaRPr lang="en-US" dirty="0"/>
          </a:p>
        </p:txBody>
      </p:sp>
      <p:sp>
        <p:nvSpPr>
          <p:cNvPr id="4" name="object 4"/>
          <p:cNvSpPr txBox="1"/>
          <p:nvPr/>
        </p:nvSpPr>
        <p:spPr>
          <a:xfrm>
            <a:off x="924026" y="2486244"/>
            <a:ext cx="3852479" cy="740140"/>
          </a:xfrm>
          <a:prstGeom prst="rect">
            <a:avLst/>
          </a:prstGeom>
        </p:spPr>
        <p:txBody>
          <a:bodyPr vert="horz" wrap="square" lIns="90000" tIns="46800" rIns="90000" bIns="46800" rtlCol="0">
            <a:spAutoFit/>
          </a:bodyPr>
          <a:lstStyle/>
          <a:p>
            <a:pPr marL="203200" indent="-190500">
              <a:lnSpc>
                <a:spcPct val="110000"/>
              </a:lnSpc>
              <a:buChar char="•"/>
              <a:tabLst>
                <a:tab pos="203200" algn="l"/>
              </a:tabLst>
            </a:pPr>
            <a:r>
              <a:rPr lang="en-US" sz="2000" dirty="0">
                <a:solidFill>
                  <a:srgbClr val="010000"/>
                </a:solidFill>
                <a:latin typeface="Verdana" charset="0"/>
                <a:ea typeface="Verdana" charset="0"/>
                <a:cs typeface="Verdana" charset="0"/>
              </a:rPr>
              <a:t>Body text, footer: </a:t>
            </a:r>
          </a:p>
          <a:p>
            <a:pPr marL="12700">
              <a:lnSpc>
                <a:spcPct val="110000"/>
              </a:lnSpc>
              <a:tabLst>
                <a:tab pos="203200" algn="l"/>
              </a:tabLst>
            </a:pPr>
            <a:r>
              <a:rPr lang="en-US" sz="2000" dirty="0">
                <a:solidFill>
                  <a:srgbClr val="010000"/>
                </a:solidFill>
                <a:latin typeface="Verdana" charset="0"/>
                <a:ea typeface="Verdana" charset="0"/>
                <a:cs typeface="Verdana" charset="0"/>
              </a:rPr>
              <a:t>  Verdana</a:t>
            </a:r>
          </a:p>
        </p:txBody>
      </p:sp>
      <p:sp>
        <p:nvSpPr>
          <p:cNvPr id="7" name="object 7"/>
          <p:cNvSpPr txBox="1"/>
          <p:nvPr/>
        </p:nvSpPr>
        <p:spPr>
          <a:xfrm>
            <a:off x="692230" y="5301199"/>
            <a:ext cx="7767558" cy="577723"/>
          </a:xfrm>
          <a:prstGeom prst="rect">
            <a:avLst/>
          </a:prstGeom>
        </p:spPr>
        <p:txBody>
          <a:bodyPr vert="horz" wrap="square" lIns="90000" tIns="46800" rIns="90000" bIns="46800" rtlCol="0" anchor="b">
            <a:spAutoFit/>
          </a:bodyPr>
          <a:lstStyle/>
          <a:p>
            <a:pPr marL="12700">
              <a:lnSpc>
                <a:spcPct val="110000"/>
              </a:lnSpc>
              <a:spcBef>
                <a:spcPts val="600"/>
              </a:spcBef>
            </a:pPr>
            <a:r>
              <a:rPr sz="1200" dirty="0">
                <a:latin typeface="Verdana" charset="0"/>
                <a:ea typeface="Verdana" charset="0"/>
                <a:cs typeface="Verdana" charset="0"/>
              </a:rPr>
              <a:t>* </a:t>
            </a:r>
            <a:r>
              <a:rPr lang="en-US" sz="1200" dirty="0">
                <a:latin typeface="Verdana" charset="0"/>
                <a:ea typeface="Verdana" charset="0"/>
                <a:cs typeface="Verdana" charset="0"/>
              </a:rPr>
              <a:t>Fonts described above have been reflected for the template text box.</a:t>
            </a:r>
          </a:p>
          <a:p>
            <a:pPr marL="12700">
              <a:lnSpc>
                <a:spcPct val="110000"/>
              </a:lnSpc>
              <a:spcBef>
                <a:spcPts val="600"/>
              </a:spcBef>
            </a:pPr>
            <a:r>
              <a:rPr lang="ja-JP" altLang="en-US" sz="1200" dirty="0">
                <a:solidFill>
                  <a:srgbClr val="010000"/>
                </a:solidFill>
                <a:latin typeface="Verdana" charset="0"/>
                <a:ea typeface="Verdana" charset="0"/>
                <a:cs typeface="Verdana" charset="0"/>
              </a:rPr>
              <a:t>  </a:t>
            </a:r>
            <a:r>
              <a:rPr lang="en-US" sz="1200" dirty="0">
                <a:solidFill>
                  <a:srgbClr val="010000"/>
                </a:solidFill>
                <a:latin typeface="Verdana" charset="0"/>
                <a:ea typeface="Verdana" charset="0"/>
                <a:cs typeface="Verdana" charset="0"/>
              </a:rPr>
              <a:t>Enter letters in a text box and you will have the specified font reflected on them.</a:t>
            </a:r>
            <a:endParaRPr sz="1200" dirty="0">
              <a:latin typeface="Verdana" charset="0"/>
              <a:ea typeface="Verdana" charset="0"/>
              <a:cs typeface="Verdana" charset="0"/>
            </a:endParaRPr>
          </a:p>
        </p:txBody>
      </p:sp>
      <p:sp>
        <p:nvSpPr>
          <p:cNvPr id="10" name="object 10"/>
          <p:cNvSpPr txBox="1"/>
          <p:nvPr/>
        </p:nvSpPr>
        <p:spPr>
          <a:xfrm>
            <a:off x="4776505" y="2280707"/>
            <a:ext cx="3688495" cy="1246624"/>
          </a:xfrm>
          <a:prstGeom prst="rect">
            <a:avLst/>
          </a:prstGeom>
        </p:spPr>
        <p:txBody>
          <a:bodyPr vert="horz" wrap="square" lIns="90000" tIns="46800" rIns="90000" bIns="46800" rtlCol="0">
            <a:spAutoFit/>
          </a:bodyPr>
          <a:lstStyle/>
          <a:p>
            <a:pPr marL="12700">
              <a:lnSpc>
                <a:spcPct val="110000"/>
              </a:lnSpc>
            </a:pPr>
            <a:r>
              <a:rPr sz="3100" dirty="0">
                <a:solidFill>
                  <a:srgbClr val="010000"/>
                </a:solidFill>
                <a:latin typeface="Verdana" charset="0"/>
                <a:ea typeface="Verdana" charset="0"/>
                <a:cs typeface="Verdana" charset="0"/>
              </a:rPr>
              <a:t>Verdana</a:t>
            </a:r>
            <a:endParaRPr sz="3100" dirty="0">
              <a:latin typeface="Verdana" charset="0"/>
              <a:ea typeface="Verdana" charset="0"/>
              <a:cs typeface="Verdana" charset="0"/>
            </a:endParaRPr>
          </a:p>
          <a:p>
            <a:pPr marL="12700">
              <a:lnSpc>
                <a:spcPct val="110000"/>
              </a:lnSpc>
              <a:spcBef>
                <a:spcPts val="845"/>
              </a:spcBef>
            </a:pPr>
            <a:r>
              <a:rPr sz="3100" b="1" dirty="0">
                <a:solidFill>
                  <a:srgbClr val="010000"/>
                </a:solidFill>
                <a:latin typeface="Verdana" charset="0"/>
                <a:ea typeface="Verdana" charset="0"/>
                <a:cs typeface="Verdana" charset="0"/>
              </a:rPr>
              <a:t>Verdana Bold</a:t>
            </a:r>
            <a:endParaRPr sz="3100" b="1" dirty="0">
              <a:latin typeface="Verdana" charset="0"/>
              <a:ea typeface="Verdana" charset="0"/>
              <a:cs typeface="Verdana" charset="0"/>
            </a:endParaRPr>
          </a:p>
        </p:txBody>
      </p:sp>
    </p:spTree>
    <p:extLst>
      <p:ext uri="{BB962C8B-B14F-4D97-AF65-F5344CB8AC3E}">
        <p14:creationId xmlns:p14="http://schemas.microsoft.com/office/powerpoint/2010/main" val="35797829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nchorCtr="0"/>
          <a:lstStyle/>
          <a:p>
            <a:r>
              <a:rPr kumimoji="1" lang="en-US" altLang="ja-JP" dirty="0"/>
              <a:t>4-1 Setting a color palette (theme)</a:t>
            </a:r>
            <a:endParaRPr kumimoji="1" lang="ja-JP" altLang="en-US" dirty="0"/>
          </a:p>
        </p:txBody>
      </p:sp>
      <p:sp>
        <p:nvSpPr>
          <p:cNvPr id="3" name="スライド番号プレースホルダー 2"/>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50 </a:t>
            </a:r>
            <a:endParaRPr lang="ja-JP" altLang="en-US" dirty="0">
              <a:latin typeface="Verdana" panose="020B0604030504040204" pitchFamily="34" charset="0"/>
              <a:cs typeface="Verdana" panose="020B0604030504040204" pitchFamily="34" charset="0"/>
            </a:endParaRPr>
          </a:p>
        </p:txBody>
      </p:sp>
      <p:sp>
        <p:nvSpPr>
          <p:cNvPr id="4" name="Content Placeholder 3"/>
          <p:cNvSpPr>
            <a:spLocks noGrp="1"/>
          </p:cNvSpPr>
          <p:nvPr>
            <p:ph sz="quarter" idx="4294967295"/>
          </p:nvPr>
        </p:nvSpPr>
        <p:spPr>
          <a:xfrm>
            <a:off x="0" y="947738"/>
            <a:ext cx="9144000" cy="4914900"/>
          </a:xfrm>
        </p:spPr>
        <p:txBody>
          <a:bodyPr/>
          <a:lstStyle/>
          <a:p>
            <a:r>
              <a:rPr lang="en-US" dirty="0"/>
              <a:t>Save the downloaded template theme on your PC to share the color palette in Microsoft Office (PowerPoint, Excel, Word). Make use of it as needed.</a:t>
            </a:r>
          </a:p>
        </p:txBody>
      </p:sp>
      <p:sp>
        <p:nvSpPr>
          <p:cNvPr id="13" name="object 19"/>
          <p:cNvSpPr txBox="1"/>
          <p:nvPr/>
        </p:nvSpPr>
        <p:spPr>
          <a:xfrm>
            <a:off x="690190" y="2013444"/>
            <a:ext cx="7769598" cy="747000"/>
          </a:xfrm>
          <a:prstGeom prst="rect">
            <a:avLst/>
          </a:prstGeom>
        </p:spPr>
        <p:txBody>
          <a:bodyPr vert="horz" wrap="square" lIns="90000" tIns="46800" rIns="90000" bIns="46800" rtlCol="0">
            <a:spAutoFit/>
          </a:bodyPr>
          <a:lstStyle>
            <a:defPPr>
              <a:defRPr lang="ja-JP"/>
            </a:defPPr>
            <a:lvl1pPr marL="203200" indent="-190500">
              <a:lnSpc>
                <a:spcPct val="120000"/>
              </a:lnSpc>
              <a:spcAft>
                <a:spcPts val="1200"/>
              </a:spcAft>
              <a:buChar char="•"/>
              <a:tabLst>
                <a:tab pos="203200" algn="l"/>
              </a:tabLst>
              <a:defRPr sz="2000" spc="-5">
                <a:solidFill>
                  <a:srgbClr val="010000"/>
                </a:solidFill>
                <a:latin typeface="Verdana" charset="0"/>
                <a:cs typeface="Meiryo UI"/>
              </a:defRPr>
            </a:lvl1pPr>
          </a:lstStyle>
          <a:p>
            <a:pPr>
              <a:lnSpc>
                <a:spcPct val="110000"/>
              </a:lnSpc>
              <a:spcAft>
                <a:spcPts val="600"/>
              </a:spcAft>
            </a:pPr>
            <a:r>
              <a:rPr lang="en-US" altLang="ja-JP" sz="1700" dirty="0">
                <a:latin typeface="Verdana" panose="020B0604030504040204" pitchFamily="34" charset="0"/>
                <a:ea typeface="Verdana" panose="020B0604030504040204" pitchFamily="34" charset="0"/>
                <a:cs typeface="Verdana" panose="020B0604030504040204" pitchFamily="34" charset="0"/>
              </a:rPr>
              <a:t>Open [corporate_confidential_4x3_171017.potx].</a:t>
            </a:r>
          </a:p>
          <a:p>
            <a:pPr>
              <a:lnSpc>
                <a:spcPct val="110000"/>
              </a:lnSpc>
              <a:spcAft>
                <a:spcPts val="600"/>
              </a:spcAft>
            </a:pPr>
            <a:r>
              <a:rPr lang="en-US" altLang="ja-JP" sz="1700" dirty="0">
                <a:latin typeface="Verdana" panose="020B0604030504040204" pitchFamily="34" charset="0"/>
                <a:ea typeface="Verdana" panose="020B0604030504040204" pitchFamily="34" charset="0"/>
                <a:cs typeface="Verdana" panose="020B0604030504040204" pitchFamily="34" charset="0"/>
              </a:rPr>
              <a:t>Click the small arrow of [Others] in [Theme] of the [Design] tab.</a:t>
            </a:r>
          </a:p>
        </p:txBody>
      </p:sp>
      <p:pic>
        <p:nvPicPr>
          <p:cNvPr id="14" name="図 13"/>
          <p:cNvPicPr>
            <a:picLocks noChangeAspect="1"/>
          </p:cNvPicPr>
          <p:nvPr/>
        </p:nvPicPr>
        <p:blipFill>
          <a:blip r:embed="rId3"/>
          <a:stretch>
            <a:fillRect/>
          </a:stretch>
        </p:blipFill>
        <p:spPr>
          <a:xfrm>
            <a:off x="884503" y="3432175"/>
            <a:ext cx="7037053" cy="978150"/>
          </a:xfrm>
          <a:prstGeom prst="rect">
            <a:avLst/>
          </a:prstGeom>
          <a:noFill/>
          <a:ln w="3175">
            <a:solidFill>
              <a:srgbClr val="828282"/>
            </a:solidFill>
          </a:ln>
        </p:spPr>
      </p:pic>
      <p:cxnSp>
        <p:nvCxnSpPr>
          <p:cNvPr id="15" name="直線コネクタ 14"/>
          <p:cNvCxnSpPr>
            <a:cxnSpLocks/>
          </p:cNvCxnSpPr>
          <p:nvPr/>
        </p:nvCxnSpPr>
        <p:spPr>
          <a:xfrm>
            <a:off x="7194152" y="4242695"/>
            <a:ext cx="0" cy="307288"/>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sp>
        <p:nvSpPr>
          <p:cNvPr id="16" name="object 4"/>
          <p:cNvSpPr txBox="1"/>
          <p:nvPr/>
        </p:nvSpPr>
        <p:spPr>
          <a:xfrm>
            <a:off x="6750985" y="4562016"/>
            <a:ext cx="883873" cy="340735"/>
          </a:xfrm>
          <a:prstGeom prst="rect">
            <a:avLst/>
          </a:prstGeom>
          <a:ln>
            <a:noFill/>
          </a:ln>
        </p:spPr>
        <p:txBody>
          <a:bodyPr vert="horz" wrap="none" lIns="90000" tIns="46800" rIns="90000" bIns="46800" rtlCol="0">
            <a:spAutoFit/>
          </a:bodyPr>
          <a:lstStyle/>
          <a:p>
            <a:pPr marL="12700" algn="ctr">
              <a:lnSpc>
                <a:spcPct val="100000"/>
              </a:lnSpc>
              <a:spcAft>
                <a:spcPts val="200"/>
              </a:spcAft>
            </a:pPr>
            <a:r>
              <a:rPr lang="en-US" altLang="ja-JP" sz="1600" dirty="0">
                <a:solidFill>
                  <a:srgbClr val="DC0032"/>
                </a:solidFill>
                <a:latin typeface="Verdana" panose="020B0604030504040204" pitchFamily="34" charset="0"/>
                <a:ea typeface="Verdana" panose="020B0604030504040204" pitchFamily="34" charset="0"/>
                <a:cs typeface="Verdana" panose="020B0604030504040204" pitchFamily="34" charset="0"/>
              </a:rPr>
              <a:t>Others</a:t>
            </a:r>
            <a:endParaRPr lang="ja-JP" altLang="en-US" sz="1600" dirty="0">
              <a:solidFill>
                <a:srgbClr val="DC0032"/>
              </a:solidFill>
              <a:latin typeface="Verdana" panose="020B0604030504040204" pitchFamily="34" charset="0"/>
              <a:cs typeface="Verdana" panose="020B0604030504040204" pitchFamily="34" charset="0"/>
            </a:endParaRPr>
          </a:p>
        </p:txBody>
      </p:sp>
      <p:sp>
        <p:nvSpPr>
          <p:cNvPr id="17" name="正方形/長方形 16"/>
          <p:cNvSpPr/>
          <p:nvPr/>
        </p:nvSpPr>
        <p:spPr>
          <a:xfrm>
            <a:off x="7115947" y="4046180"/>
            <a:ext cx="156411" cy="196515"/>
          </a:xfrm>
          <a:prstGeom prst="rect">
            <a:avLst/>
          </a:prstGeom>
          <a:noFill/>
          <a:ln w="12700">
            <a:solidFill>
              <a:srgbClr val="DC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Verdana" panose="020B0604030504040204" pitchFamily="34" charset="0"/>
              <a:cs typeface="Verdana" panose="020B0604030504040204" pitchFamily="34" charset="0"/>
            </a:endParaRPr>
          </a:p>
        </p:txBody>
      </p:sp>
      <p:sp>
        <p:nvSpPr>
          <p:cNvPr id="12" name="object 7"/>
          <p:cNvSpPr txBox="1"/>
          <p:nvPr/>
        </p:nvSpPr>
        <p:spPr>
          <a:xfrm>
            <a:off x="708253" y="5600804"/>
            <a:ext cx="7719785" cy="279180"/>
          </a:xfrm>
          <a:prstGeom prst="rect">
            <a:avLst/>
          </a:prstGeom>
        </p:spPr>
        <p:txBody>
          <a:bodyPr vert="horz" wrap="square" lIns="90000" tIns="46800" rIns="90000" bIns="46800" rtlCol="0" anchor="b">
            <a:spAutoFit/>
          </a:bodyPr>
          <a:lstStyle/>
          <a:p>
            <a:pPr marL="12700">
              <a:lnSpc>
                <a:spcPct val="100000"/>
              </a:lnSpc>
              <a:spcBef>
                <a:spcPts val="600"/>
              </a:spcBef>
            </a:pPr>
            <a:r>
              <a:rPr sz="1200" dirty="0">
                <a:latin typeface="Verdana" panose="020B0604030504040204" pitchFamily="34" charset="0"/>
                <a:ea typeface="Verdana" panose="020B0604030504040204" pitchFamily="34" charset="0"/>
                <a:cs typeface="Verdana" panose="020B0604030504040204" pitchFamily="34" charset="0"/>
              </a:rPr>
              <a:t>* </a:t>
            </a:r>
            <a:r>
              <a:rPr lang="en-US" sz="1200" dirty="0">
                <a:latin typeface="Verdana" panose="020B0604030504040204" pitchFamily="34" charset="0"/>
                <a:ea typeface="Verdana" panose="020B0604030504040204" pitchFamily="34" charset="0"/>
                <a:cs typeface="Verdana" panose="020B0604030504040204" pitchFamily="34" charset="0"/>
              </a:rPr>
              <a:t>See [Save a theme] of the web page of Microsoft for the detail.</a:t>
            </a:r>
            <a:r>
              <a:rPr lang="ja-JP" altLang="en-US" sz="1200" dirty="0">
                <a:latin typeface="Verdana" panose="020B0604030504040204" pitchFamily="34" charset="0"/>
                <a:cs typeface="Verdana" panose="020B0604030504040204" pitchFamily="34" charset="0"/>
              </a:rPr>
              <a:t>  </a:t>
            </a:r>
            <a:r>
              <a:rPr lang="en-US" altLang="ja-JP" sz="800" dirty="0">
                <a:solidFill>
                  <a:srgbClr val="010000"/>
                </a:solidFill>
                <a:latin typeface="Verdana" panose="020B0604030504040204" pitchFamily="34" charset="0"/>
                <a:ea typeface="Verdana" panose="020B0604030504040204" pitchFamily="34" charset="0"/>
                <a:cs typeface="Verdana" panose="020B0604030504040204" pitchFamily="34" charset="0"/>
              </a:rPr>
              <a:t>https://</a:t>
            </a:r>
            <a:r>
              <a:rPr lang="en-US" altLang="ja-JP" sz="800" dirty="0" err="1">
                <a:solidFill>
                  <a:srgbClr val="010000"/>
                </a:solidFill>
                <a:latin typeface="Verdana" panose="020B0604030504040204" pitchFamily="34" charset="0"/>
                <a:ea typeface="Verdana" panose="020B0604030504040204" pitchFamily="34" charset="0"/>
                <a:cs typeface="Verdana" panose="020B0604030504040204" pitchFamily="34" charset="0"/>
              </a:rPr>
              <a:t>goo.gl</a:t>
            </a:r>
            <a:r>
              <a:rPr lang="en-US" altLang="ja-JP" sz="800" dirty="0">
                <a:solidFill>
                  <a:srgbClr val="010000"/>
                </a:solidFill>
                <a:latin typeface="Verdana" panose="020B0604030504040204" pitchFamily="34" charset="0"/>
                <a:ea typeface="Verdana" panose="020B0604030504040204" pitchFamily="34" charset="0"/>
                <a:cs typeface="Verdana" panose="020B0604030504040204" pitchFamily="34" charset="0"/>
              </a:rPr>
              <a:t>/66PFo0</a:t>
            </a:r>
            <a:endParaRPr lang="ja-JP" altLang="en-US" sz="800" dirty="0">
              <a:solidFill>
                <a:srgbClr val="010000"/>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99398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8778" y="1459974"/>
            <a:ext cx="6840000" cy="950760"/>
          </a:xfrm>
          <a:prstGeom prst="rect">
            <a:avLst/>
          </a:prstGeom>
          <a:noFill/>
          <a:ln w="3175">
            <a:solidFill>
              <a:srgbClr val="828282"/>
            </a:solidFill>
          </a:ln>
        </p:spPr>
      </p:pic>
      <p:sp>
        <p:nvSpPr>
          <p:cNvPr id="2" name="タイトル 1"/>
          <p:cNvSpPr>
            <a:spLocks noGrp="1"/>
          </p:cNvSpPr>
          <p:nvPr>
            <p:ph type="title"/>
          </p:nvPr>
        </p:nvSpPr>
        <p:spPr/>
        <p:txBody>
          <a:bodyPr anchor="t" anchorCtr="0"/>
          <a:lstStyle/>
          <a:p>
            <a:r>
              <a:rPr kumimoji="1" lang="en-US" altLang="ja-JP" dirty="0"/>
              <a:t>4-1 </a:t>
            </a:r>
            <a:r>
              <a:rPr lang="en-US" altLang="ja-JP" dirty="0"/>
              <a:t>Setting a color palette (theme)</a:t>
            </a:r>
            <a:endParaRPr kumimoji="1" lang="ja-JP" altLang="en-US" dirty="0"/>
          </a:p>
        </p:txBody>
      </p:sp>
      <p:sp>
        <p:nvSpPr>
          <p:cNvPr id="3" name="スライド番号プレースホルダー 2"/>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51 </a:t>
            </a:r>
            <a:endParaRPr lang="ja-JP" altLang="en-US" dirty="0">
              <a:latin typeface="Verdana" panose="020B0604030504040204" pitchFamily="34" charset="0"/>
              <a:cs typeface="Verdana" panose="020B0604030504040204" pitchFamily="34" charset="0"/>
            </a:endParaRPr>
          </a:p>
        </p:txBody>
      </p:sp>
      <p:sp>
        <p:nvSpPr>
          <p:cNvPr id="6" name="object 7"/>
          <p:cNvSpPr txBox="1"/>
          <p:nvPr/>
        </p:nvSpPr>
        <p:spPr>
          <a:xfrm>
            <a:off x="708253" y="5600804"/>
            <a:ext cx="7719785" cy="279180"/>
          </a:xfrm>
          <a:prstGeom prst="rect">
            <a:avLst/>
          </a:prstGeom>
        </p:spPr>
        <p:txBody>
          <a:bodyPr vert="horz" wrap="square" lIns="90000" tIns="46800" rIns="90000" bIns="46800" rtlCol="0" anchor="b">
            <a:spAutoFit/>
          </a:bodyPr>
          <a:lstStyle/>
          <a:p>
            <a:pPr marL="12700">
              <a:lnSpc>
                <a:spcPct val="100000"/>
              </a:lnSpc>
              <a:spcBef>
                <a:spcPts val="600"/>
              </a:spcBef>
            </a:pPr>
            <a:r>
              <a:rPr sz="1200" dirty="0">
                <a:latin typeface="Verdana" panose="020B0604030504040204" pitchFamily="34" charset="0"/>
                <a:ea typeface="Verdana" panose="020B0604030504040204" pitchFamily="34" charset="0"/>
                <a:cs typeface="Verdana" panose="020B0604030504040204" pitchFamily="34" charset="0"/>
              </a:rPr>
              <a:t>* </a:t>
            </a:r>
            <a:r>
              <a:rPr lang="en-US" sz="1200" dirty="0">
                <a:latin typeface="Verdana" panose="020B0604030504040204" pitchFamily="34" charset="0"/>
                <a:ea typeface="Verdana" panose="020B0604030504040204" pitchFamily="34" charset="0"/>
                <a:cs typeface="Verdana" panose="020B0604030504040204" pitchFamily="34" charset="0"/>
              </a:rPr>
              <a:t>See [Save a theme] of the web page of Microsoft for the detail.</a:t>
            </a:r>
            <a:r>
              <a:rPr lang="ja-JP" altLang="en-US" sz="1200" dirty="0">
                <a:latin typeface="Verdana" panose="020B0604030504040204" pitchFamily="34" charset="0"/>
                <a:cs typeface="Verdana" panose="020B0604030504040204" pitchFamily="34" charset="0"/>
              </a:rPr>
              <a:t>  </a:t>
            </a:r>
            <a:r>
              <a:rPr lang="en-US" altLang="ja-JP" sz="800" dirty="0">
                <a:solidFill>
                  <a:srgbClr val="010000"/>
                </a:solidFill>
                <a:latin typeface="Verdana" panose="020B0604030504040204" pitchFamily="34" charset="0"/>
                <a:ea typeface="Verdana" panose="020B0604030504040204" pitchFamily="34" charset="0"/>
                <a:cs typeface="Verdana" panose="020B0604030504040204" pitchFamily="34" charset="0"/>
              </a:rPr>
              <a:t>https://</a:t>
            </a:r>
            <a:r>
              <a:rPr lang="en-US" altLang="ja-JP" sz="800" dirty="0" err="1">
                <a:solidFill>
                  <a:srgbClr val="010000"/>
                </a:solidFill>
                <a:latin typeface="Verdana" panose="020B0604030504040204" pitchFamily="34" charset="0"/>
                <a:ea typeface="Verdana" panose="020B0604030504040204" pitchFamily="34" charset="0"/>
                <a:cs typeface="Verdana" panose="020B0604030504040204" pitchFamily="34" charset="0"/>
              </a:rPr>
              <a:t>goo.gl</a:t>
            </a:r>
            <a:r>
              <a:rPr lang="en-US" altLang="ja-JP" sz="800" dirty="0">
                <a:solidFill>
                  <a:srgbClr val="010000"/>
                </a:solidFill>
                <a:latin typeface="Verdana" panose="020B0604030504040204" pitchFamily="34" charset="0"/>
                <a:ea typeface="Verdana" panose="020B0604030504040204" pitchFamily="34" charset="0"/>
                <a:cs typeface="Verdana" panose="020B0604030504040204" pitchFamily="34" charset="0"/>
              </a:rPr>
              <a:t>/66PFo0</a:t>
            </a:r>
            <a:endParaRPr lang="ja-JP" altLang="en-US" sz="800" dirty="0">
              <a:solidFill>
                <a:srgbClr val="010000"/>
              </a:solidFill>
              <a:latin typeface="Verdana" panose="020B0604030504040204" pitchFamily="34" charset="0"/>
              <a:cs typeface="Verdana" panose="020B0604030504040204" pitchFamily="34" charset="0"/>
            </a:endParaRPr>
          </a:p>
        </p:txBody>
      </p:sp>
      <p:sp>
        <p:nvSpPr>
          <p:cNvPr id="11" name="object 19"/>
          <p:cNvSpPr txBox="1"/>
          <p:nvPr/>
        </p:nvSpPr>
        <p:spPr>
          <a:xfrm>
            <a:off x="690190" y="956015"/>
            <a:ext cx="7769598" cy="386902"/>
          </a:xfrm>
          <a:prstGeom prst="rect">
            <a:avLst/>
          </a:prstGeom>
        </p:spPr>
        <p:txBody>
          <a:bodyPr vert="horz" wrap="square" lIns="90000" tIns="46800" rIns="90000" bIns="46800" rtlCol="0">
            <a:spAutoFit/>
          </a:bodyPr>
          <a:lstStyle>
            <a:defPPr>
              <a:defRPr lang="ja-JP"/>
            </a:defPPr>
            <a:lvl1pPr marL="203200" indent="-190500">
              <a:lnSpc>
                <a:spcPct val="120000"/>
              </a:lnSpc>
              <a:spcAft>
                <a:spcPts val="1200"/>
              </a:spcAft>
              <a:buChar char="•"/>
              <a:tabLst>
                <a:tab pos="203200" algn="l"/>
              </a:tabLst>
              <a:defRPr sz="2000" spc="-5">
                <a:solidFill>
                  <a:srgbClr val="010000"/>
                </a:solidFill>
                <a:latin typeface="Verdana" charset="0"/>
                <a:cs typeface="Meiryo UI"/>
              </a:defRPr>
            </a:lvl1pPr>
          </a:lstStyle>
          <a:p>
            <a:pPr>
              <a:lnSpc>
                <a:spcPct val="100000"/>
              </a:lnSpc>
            </a:pPr>
            <a:r>
              <a:rPr lang="en-US" altLang="ja-JP" sz="1900" dirty="0">
                <a:latin typeface="Verdana" panose="020B0604030504040204" pitchFamily="34" charset="0"/>
                <a:ea typeface="Verdana" panose="020B0604030504040204" pitchFamily="34" charset="0"/>
                <a:cs typeface="Verdana" panose="020B0604030504040204" pitchFamily="34" charset="0"/>
              </a:rPr>
              <a:t>Click [Save current theme]</a:t>
            </a:r>
          </a:p>
        </p:txBody>
      </p:sp>
      <p:pic>
        <p:nvPicPr>
          <p:cNvPr id="17" name="図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18789" y="1704849"/>
            <a:ext cx="3061799" cy="3456000"/>
          </a:xfrm>
          <a:prstGeom prst="rect">
            <a:avLst/>
          </a:prstGeom>
          <a:ln w="0">
            <a:solidFill>
              <a:srgbClr val="828282"/>
            </a:solidFill>
          </a:ln>
        </p:spPr>
      </p:pic>
      <p:sp>
        <p:nvSpPr>
          <p:cNvPr id="9" name="object 10"/>
          <p:cNvSpPr/>
          <p:nvPr/>
        </p:nvSpPr>
        <p:spPr>
          <a:xfrm>
            <a:off x="2235366" y="4857207"/>
            <a:ext cx="1577377" cy="225909"/>
          </a:xfrm>
          <a:custGeom>
            <a:avLst/>
            <a:gdLst/>
            <a:ahLst/>
            <a:cxnLst/>
            <a:rect l="l" t="t" r="r" b="b"/>
            <a:pathLst>
              <a:path w="2078989" h="739775">
                <a:moveTo>
                  <a:pt x="2078723" y="739482"/>
                </a:moveTo>
                <a:lnTo>
                  <a:pt x="0" y="739482"/>
                </a:lnTo>
                <a:lnTo>
                  <a:pt x="0" y="0"/>
                </a:lnTo>
                <a:lnTo>
                  <a:pt x="2078723" y="0"/>
                </a:lnTo>
                <a:lnTo>
                  <a:pt x="2078723" y="739482"/>
                </a:lnTo>
                <a:close/>
              </a:path>
            </a:pathLst>
          </a:custGeom>
          <a:ln w="12700">
            <a:solidFill>
              <a:srgbClr val="DC0032"/>
            </a:solidFill>
          </a:ln>
        </p:spPr>
        <p:txBody>
          <a:bodyPr wrap="square" lIns="0" tIns="0" rIns="0" bIns="46800" rtlCol="0"/>
          <a:lstStyle/>
          <a:p>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0" name="object 3"/>
          <p:cNvSpPr txBox="1"/>
          <p:nvPr/>
        </p:nvSpPr>
        <p:spPr>
          <a:xfrm>
            <a:off x="5380812" y="4804180"/>
            <a:ext cx="2329910" cy="340735"/>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algn="l">
              <a:lnSpc>
                <a:spcPct val="100000"/>
              </a:lnSpc>
            </a:pPr>
            <a:r>
              <a:rPr lang="en-US" altLang="ja-JP" sz="1600" spc="0" dirty="0">
                <a:solidFill>
                  <a:srgbClr val="DC0032"/>
                </a:solidFill>
                <a:latin typeface="Verdana" panose="020B0604030504040204" pitchFamily="34" charset="0"/>
                <a:ea typeface="Verdana" panose="020B0604030504040204" pitchFamily="34" charset="0"/>
                <a:cs typeface="Verdana" panose="020B0604030504040204" pitchFamily="34" charset="0"/>
              </a:rPr>
              <a:t>Save Current Theme</a:t>
            </a:r>
            <a:endParaRPr sz="1600" spc="0" dirty="0">
              <a:solidFill>
                <a:srgbClr val="DC0032"/>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2" name="直線コネクタ 11"/>
          <p:cNvCxnSpPr/>
          <p:nvPr/>
        </p:nvCxnSpPr>
        <p:spPr>
          <a:xfrm flipH="1">
            <a:off x="3809049" y="4970161"/>
            <a:ext cx="1594341" cy="0"/>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8270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nchorCtr="0"/>
          <a:lstStyle/>
          <a:p>
            <a:r>
              <a:rPr kumimoji="1" lang="en-US" altLang="ja-JP" dirty="0"/>
              <a:t>4-1 </a:t>
            </a:r>
            <a:r>
              <a:rPr lang="en-US" altLang="ja-JP" dirty="0"/>
              <a:t>Setting a color palette (theme)</a:t>
            </a:r>
            <a:endParaRPr kumimoji="1" lang="ja-JP" altLang="en-US" dirty="0"/>
          </a:p>
        </p:txBody>
      </p:sp>
      <p:sp>
        <p:nvSpPr>
          <p:cNvPr id="3" name="スライド番号プレースホルダー 2"/>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52 </a:t>
            </a:r>
            <a:endParaRPr lang="ja-JP" altLang="en-US" dirty="0">
              <a:latin typeface="Verdana" panose="020B0604030504040204" pitchFamily="34" charset="0"/>
              <a:cs typeface="Verdana" panose="020B0604030504040204" pitchFamily="34" charset="0"/>
            </a:endParaRPr>
          </a:p>
        </p:txBody>
      </p:sp>
      <p:sp>
        <p:nvSpPr>
          <p:cNvPr id="11" name="object 19"/>
          <p:cNvSpPr txBox="1"/>
          <p:nvPr/>
        </p:nvSpPr>
        <p:spPr>
          <a:xfrm>
            <a:off x="690190" y="956015"/>
            <a:ext cx="7769598" cy="386902"/>
          </a:xfrm>
          <a:prstGeom prst="rect">
            <a:avLst/>
          </a:prstGeom>
        </p:spPr>
        <p:txBody>
          <a:bodyPr vert="horz" wrap="square" lIns="90000" tIns="46800" rIns="90000" bIns="46800" rtlCol="0">
            <a:spAutoFit/>
          </a:bodyPr>
          <a:lstStyle>
            <a:defPPr>
              <a:defRPr lang="ja-JP"/>
            </a:defPPr>
            <a:lvl1pPr marL="203200" indent="-190500">
              <a:lnSpc>
                <a:spcPct val="120000"/>
              </a:lnSpc>
              <a:spcAft>
                <a:spcPts val="1200"/>
              </a:spcAft>
              <a:buChar char="•"/>
              <a:tabLst>
                <a:tab pos="203200" algn="l"/>
              </a:tabLst>
              <a:defRPr sz="2000" spc="-5">
                <a:solidFill>
                  <a:srgbClr val="010000"/>
                </a:solidFill>
                <a:latin typeface="Verdana" charset="0"/>
                <a:cs typeface="Meiryo UI"/>
              </a:defRPr>
            </a:lvl1pPr>
          </a:lstStyle>
          <a:p>
            <a:pPr>
              <a:lnSpc>
                <a:spcPct val="100000"/>
              </a:lnSpc>
            </a:pPr>
            <a:r>
              <a:rPr lang="en-US" altLang="ja-JP" sz="1900" dirty="0">
                <a:latin typeface="Verdana" panose="020B0604030504040204" pitchFamily="34" charset="0"/>
                <a:ea typeface="Verdana" panose="020B0604030504040204" pitchFamily="34" charset="0"/>
                <a:cs typeface="Verdana" panose="020B0604030504040204" pitchFamily="34" charset="0"/>
              </a:rPr>
              <a:t>Enter “DENSO1703” in [File name] and save it in a local file.</a:t>
            </a:r>
          </a:p>
        </p:txBody>
      </p:sp>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949" y="1701803"/>
            <a:ext cx="3812439" cy="2988000"/>
          </a:xfrm>
          <a:prstGeom prst="rect">
            <a:avLst/>
          </a:prstGeom>
          <a:ln w="3175">
            <a:solidFill>
              <a:srgbClr val="828282"/>
            </a:solidFill>
          </a:ln>
        </p:spPr>
      </p:pic>
      <p:sp>
        <p:nvSpPr>
          <p:cNvPr id="8" name="object 10"/>
          <p:cNvSpPr/>
          <p:nvPr/>
        </p:nvSpPr>
        <p:spPr>
          <a:xfrm>
            <a:off x="2437756" y="4104331"/>
            <a:ext cx="1577377" cy="225909"/>
          </a:xfrm>
          <a:custGeom>
            <a:avLst/>
            <a:gdLst/>
            <a:ahLst/>
            <a:cxnLst/>
            <a:rect l="l" t="t" r="r" b="b"/>
            <a:pathLst>
              <a:path w="2078989" h="739775">
                <a:moveTo>
                  <a:pt x="2078723" y="739482"/>
                </a:moveTo>
                <a:lnTo>
                  <a:pt x="0" y="739482"/>
                </a:lnTo>
                <a:lnTo>
                  <a:pt x="0" y="0"/>
                </a:lnTo>
                <a:lnTo>
                  <a:pt x="2078723" y="0"/>
                </a:lnTo>
                <a:lnTo>
                  <a:pt x="2078723" y="739482"/>
                </a:lnTo>
                <a:close/>
              </a:path>
            </a:pathLst>
          </a:custGeom>
          <a:ln w="12700">
            <a:solidFill>
              <a:srgbClr val="DC0032"/>
            </a:solidFill>
          </a:ln>
        </p:spPr>
        <p:txBody>
          <a:bodyPr wrap="square" lIns="0" tIns="0" rIns="0" bIns="46800" rtlCol="0"/>
          <a:lstStyle/>
          <a:p>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9" name="object 10"/>
          <p:cNvSpPr/>
          <p:nvPr/>
        </p:nvSpPr>
        <p:spPr>
          <a:xfrm>
            <a:off x="2928257" y="3030503"/>
            <a:ext cx="1442358" cy="225909"/>
          </a:xfrm>
          <a:custGeom>
            <a:avLst/>
            <a:gdLst/>
            <a:ahLst/>
            <a:cxnLst/>
            <a:rect l="l" t="t" r="r" b="b"/>
            <a:pathLst>
              <a:path w="2078989" h="739775">
                <a:moveTo>
                  <a:pt x="2078723" y="739482"/>
                </a:moveTo>
                <a:lnTo>
                  <a:pt x="0" y="739482"/>
                </a:lnTo>
                <a:lnTo>
                  <a:pt x="0" y="0"/>
                </a:lnTo>
                <a:lnTo>
                  <a:pt x="2078723" y="0"/>
                </a:lnTo>
                <a:lnTo>
                  <a:pt x="2078723" y="739482"/>
                </a:lnTo>
                <a:close/>
              </a:path>
            </a:pathLst>
          </a:custGeom>
          <a:ln w="12700">
            <a:solidFill>
              <a:srgbClr val="DC0032"/>
            </a:solidFill>
          </a:ln>
        </p:spPr>
        <p:txBody>
          <a:bodyPr wrap="square" lIns="0" tIns="0" rIns="0" bIns="46800" rtlCol="0"/>
          <a:lstStyle/>
          <a:p>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0" name="object 3"/>
          <p:cNvSpPr txBox="1"/>
          <p:nvPr/>
        </p:nvSpPr>
        <p:spPr>
          <a:xfrm>
            <a:off x="6024271" y="2977580"/>
            <a:ext cx="2482580" cy="340735"/>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algn="l">
              <a:lnSpc>
                <a:spcPct val="100000"/>
              </a:lnSpc>
            </a:pPr>
            <a:r>
              <a:rPr lang="en-US" altLang="ja-JP" sz="1600" spc="0" dirty="0">
                <a:solidFill>
                  <a:srgbClr val="DC0032"/>
                </a:solidFill>
                <a:latin typeface="Verdana" panose="020B0604030504040204" pitchFamily="34" charset="0"/>
                <a:ea typeface="Verdana" panose="020B0604030504040204" pitchFamily="34" charset="0"/>
                <a:cs typeface="Verdana" panose="020B0604030504040204" pitchFamily="34" charset="0"/>
              </a:rPr>
              <a:t>A new theme is saved</a:t>
            </a:r>
            <a:endParaRPr sz="1600" spc="0" dirty="0">
              <a:solidFill>
                <a:srgbClr val="DC0032"/>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2" name="直線コネクタ 11"/>
          <p:cNvCxnSpPr/>
          <p:nvPr/>
        </p:nvCxnSpPr>
        <p:spPr>
          <a:xfrm flipH="1">
            <a:off x="4370615" y="3143457"/>
            <a:ext cx="1641248" cy="0"/>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sp>
        <p:nvSpPr>
          <p:cNvPr id="14" name="object 3"/>
          <p:cNvSpPr txBox="1"/>
          <p:nvPr/>
        </p:nvSpPr>
        <p:spPr>
          <a:xfrm>
            <a:off x="6024271" y="4046918"/>
            <a:ext cx="2265470" cy="340735"/>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algn="l">
              <a:lnSpc>
                <a:spcPct val="100000"/>
              </a:lnSpc>
            </a:pPr>
            <a:r>
              <a:rPr lang="en-US" altLang="ja-JP" sz="1600" spc="0" dirty="0">
                <a:solidFill>
                  <a:srgbClr val="DC0032"/>
                </a:solidFill>
                <a:latin typeface="Verdana" panose="020B0604030504040204" pitchFamily="34" charset="0"/>
                <a:ea typeface="Verdana" panose="020B0604030504040204" pitchFamily="34" charset="0"/>
                <a:cs typeface="Verdana" panose="020B0604030504040204" pitchFamily="34" charset="0"/>
              </a:rPr>
              <a:t>Enter “DENSO1703”</a:t>
            </a:r>
            <a:endParaRPr sz="1600" spc="0" dirty="0">
              <a:solidFill>
                <a:srgbClr val="DC0032"/>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5" name="直線コネクタ 14"/>
          <p:cNvCxnSpPr/>
          <p:nvPr/>
        </p:nvCxnSpPr>
        <p:spPr>
          <a:xfrm flipH="1">
            <a:off x="4015133" y="4217285"/>
            <a:ext cx="1996730" cy="0"/>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sp>
        <p:nvSpPr>
          <p:cNvPr id="13" name="object 7"/>
          <p:cNvSpPr txBox="1"/>
          <p:nvPr/>
        </p:nvSpPr>
        <p:spPr>
          <a:xfrm>
            <a:off x="708253" y="5600804"/>
            <a:ext cx="7719785" cy="279180"/>
          </a:xfrm>
          <a:prstGeom prst="rect">
            <a:avLst/>
          </a:prstGeom>
        </p:spPr>
        <p:txBody>
          <a:bodyPr vert="horz" wrap="square" lIns="90000" tIns="46800" rIns="90000" bIns="46800" rtlCol="0" anchor="b">
            <a:spAutoFit/>
          </a:bodyPr>
          <a:lstStyle/>
          <a:p>
            <a:pPr marL="12700">
              <a:lnSpc>
                <a:spcPct val="100000"/>
              </a:lnSpc>
              <a:spcBef>
                <a:spcPts val="600"/>
              </a:spcBef>
            </a:pPr>
            <a:r>
              <a:rPr sz="1200" dirty="0">
                <a:latin typeface="Verdana" panose="020B0604030504040204" pitchFamily="34" charset="0"/>
                <a:ea typeface="Verdana" panose="020B0604030504040204" pitchFamily="34" charset="0"/>
                <a:cs typeface="Verdana" panose="020B0604030504040204" pitchFamily="34" charset="0"/>
              </a:rPr>
              <a:t>* </a:t>
            </a:r>
            <a:r>
              <a:rPr lang="en-US" sz="1200" dirty="0">
                <a:latin typeface="Verdana" panose="020B0604030504040204" pitchFamily="34" charset="0"/>
                <a:ea typeface="Verdana" panose="020B0604030504040204" pitchFamily="34" charset="0"/>
                <a:cs typeface="Verdana" panose="020B0604030504040204" pitchFamily="34" charset="0"/>
              </a:rPr>
              <a:t>See [Save a theme] of the web page of Microsoft for the detail.</a:t>
            </a:r>
            <a:r>
              <a:rPr lang="ja-JP" altLang="en-US" sz="1200" dirty="0">
                <a:latin typeface="Verdana" panose="020B0604030504040204" pitchFamily="34" charset="0"/>
                <a:cs typeface="Verdana" panose="020B0604030504040204" pitchFamily="34" charset="0"/>
              </a:rPr>
              <a:t>  </a:t>
            </a:r>
            <a:r>
              <a:rPr lang="en-US" altLang="ja-JP" sz="800" dirty="0">
                <a:solidFill>
                  <a:srgbClr val="010000"/>
                </a:solidFill>
                <a:latin typeface="Verdana" panose="020B0604030504040204" pitchFamily="34" charset="0"/>
                <a:ea typeface="Verdana" panose="020B0604030504040204" pitchFamily="34" charset="0"/>
                <a:cs typeface="Verdana" panose="020B0604030504040204" pitchFamily="34" charset="0"/>
              </a:rPr>
              <a:t>https://</a:t>
            </a:r>
            <a:r>
              <a:rPr lang="en-US" altLang="ja-JP" sz="800" dirty="0" err="1">
                <a:solidFill>
                  <a:srgbClr val="010000"/>
                </a:solidFill>
                <a:latin typeface="Verdana" panose="020B0604030504040204" pitchFamily="34" charset="0"/>
                <a:ea typeface="Verdana" panose="020B0604030504040204" pitchFamily="34" charset="0"/>
                <a:cs typeface="Verdana" panose="020B0604030504040204" pitchFamily="34" charset="0"/>
              </a:rPr>
              <a:t>goo.gl</a:t>
            </a:r>
            <a:r>
              <a:rPr lang="en-US" altLang="ja-JP" sz="800" dirty="0">
                <a:solidFill>
                  <a:srgbClr val="010000"/>
                </a:solidFill>
                <a:latin typeface="Verdana" panose="020B0604030504040204" pitchFamily="34" charset="0"/>
                <a:ea typeface="Verdana" panose="020B0604030504040204" pitchFamily="34" charset="0"/>
                <a:cs typeface="Verdana" panose="020B0604030504040204" pitchFamily="34" charset="0"/>
              </a:rPr>
              <a:t>/66PFo0</a:t>
            </a:r>
            <a:endParaRPr lang="ja-JP" altLang="en-US" sz="800" dirty="0">
              <a:solidFill>
                <a:srgbClr val="010000"/>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4084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nchorCtr="0"/>
          <a:lstStyle/>
          <a:p>
            <a:r>
              <a:rPr kumimoji="1" lang="en-US" altLang="ja-JP" dirty="0"/>
              <a:t>4-1 </a:t>
            </a:r>
            <a:r>
              <a:rPr lang="en-US" altLang="ja-JP" dirty="0"/>
              <a:t>Setting a color palette (theme)</a:t>
            </a:r>
            <a:endParaRPr kumimoji="1" lang="ja-JP" altLang="en-US" dirty="0"/>
          </a:p>
        </p:txBody>
      </p:sp>
      <p:sp>
        <p:nvSpPr>
          <p:cNvPr id="3" name="スライド番号プレースホルダー 2"/>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53 </a:t>
            </a:r>
            <a:endParaRPr lang="ja-JP" altLang="en-US" dirty="0">
              <a:latin typeface="Verdana" panose="020B0604030504040204" pitchFamily="34" charset="0"/>
              <a:cs typeface="Verdana" panose="020B0604030504040204" pitchFamily="34" charset="0"/>
            </a:endParaRPr>
          </a:p>
        </p:txBody>
      </p:sp>
      <p:sp>
        <p:nvSpPr>
          <p:cNvPr id="4" name="Content Placeholder 3"/>
          <p:cNvSpPr>
            <a:spLocks noGrp="1"/>
          </p:cNvSpPr>
          <p:nvPr>
            <p:ph sz="quarter" idx="4294967295"/>
          </p:nvPr>
        </p:nvSpPr>
        <p:spPr>
          <a:xfrm>
            <a:off x="0" y="947738"/>
            <a:ext cx="9144000" cy="4914900"/>
          </a:xfrm>
        </p:spPr>
        <p:txBody>
          <a:bodyPr/>
          <a:lstStyle/>
          <a:p>
            <a:r>
              <a:rPr lang="en-US" sz="1800" dirty="0"/>
              <a:t>Make sure that the theme has been added to the user definition.</a:t>
            </a:r>
          </a:p>
        </p:txBody>
      </p:sp>
      <p:sp>
        <p:nvSpPr>
          <p:cNvPr id="12" name="object 7"/>
          <p:cNvSpPr txBox="1"/>
          <p:nvPr/>
        </p:nvSpPr>
        <p:spPr>
          <a:xfrm>
            <a:off x="708253" y="5600804"/>
            <a:ext cx="7719785" cy="279180"/>
          </a:xfrm>
          <a:prstGeom prst="rect">
            <a:avLst/>
          </a:prstGeom>
        </p:spPr>
        <p:txBody>
          <a:bodyPr vert="horz" wrap="square" lIns="90000" tIns="46800" rIns="90000" bIns="46800" rtlCol="0" anchor="b">
            <a:spAutoFit/>
          </a:bodyPr>
          <a:lstStyle/>
          <a:p>
            <a:pPr marL="12700">
              <a:lnSpc>
                <a:spcPct val="100000"/>
              </a:lnSpc>
              <a:spcBef>
                <a:spcPts val="600"/>
              </a:spcBef>
            </a:pPr>
            <a:r>
              <a:rPr sz="1200" dirty="0">
                <a:latin typeface="Verdana" panose="020B0604030504040204" pitchFamily="34" charset="0"/>
                <a:ea typeface="Verdana" panose="020B0604030504040204" pitchFamily="34" charset="0"/>
                <a:cs typeface="Verdana" panose="020B0604030504040204" pitchFamily="34" charset="0"/>
              </a:rPr>
              <a:t>* </a:t>
            </a:r>
            <a:r>
              <a:rPr lang="en-US" sz="1200" dirty="0">
                <a:latin typeface="Verdana" panose="020B0604030504040204" pitchFamily="34" charset="0"/>
                <a:ea typeface="Verdana" panose="020B0604030504040204" pitchFamily="34" charset="0"/>
                <a:cs typeface="Verdana" panose="020B0604030504040204" pitchFamily="34" charset="0"/>
              </a:rPr>
              <a:t>See [Save a theme] of the web page of Microsoft for the detail.</a:t>
            </a:r>
            <a:r>
              <a:rPr lang="ja-JP" altLang="en-US" sz="1200" dirty="0">
                <a:latin typeface="Verdana" panose="020B0604030504040204" pitchFamily="34" charset="0"/>
                <a:cs typeface="Verdana" panose="020B0604030504040204" pitchFamily="34" charset="0"/>
              </a:rPr>
              <a:t>  </a:t>
            </a:r>
            <a:r>
              <a:rPr lang="en-US" altLang="ja-JP" sz="800" dirty="0">
                <a:solidFill>
                  <a:srgbClr val="010000"/>
                </a:solidFill>
                <a:latin typeface="Verdana" panose="020B0604030504040204" pitchFamily="34" charset="0"/>
                <a:ea typeface="Verdana" panose="020B0604030504040204" pitchFamily="34" charset="0"/>
                <a:cs typeface="Verdana" panose="020B0604030504040204" pitchFamily="34" charset="0"/>
              </a:rPr>
              <a:t>https://</a:t>
            </a:r>
            <a:r>
              <a:rPr lang="en-US" altLang="ja-JP" sz="800" dirty="0" err="1">
                <a:solidFill>
                  <a:srgbClr val="010000"/>
                </a:solidFill>
                <a:latin typeface="Verdana" panose="020B0604030504040204" pitchFamily="34" charset="0"/>
                <a:ea typeface="Verdana" panose="020B0604030504040204" pitchFamily="34" charset="0"/>
                <a:cs typeface="Verdana" panose="020B0604030504040204" pitchFamily="34" charset="0"/>
              </a:rPr>
              <a:t>goo.gl</a:t>
            </a:r>
            <a:r>
              <a:rPr lang="en-US" altLang="ja-JP" sz="800" dirty="0">
                <a:solidFill>
                  <a:srgbClr val="010000"/>
                </a:solidFill>
                <a:latin typeface="Verdana" panose="020B0604030504040204" pitchFamily="34" charset="0"/>
                <a:ea typeface="Verdana" panose="020B0604030504040204" pitchFamily="34" charset="0"/>
                <a:cs typeface="Verdana" panose="020B0604030504040204" pitchFamily="34" charset="0"/>
              </a:rPr>
              <a:t>/66PFo0</a:t>
            </a:r>
            <a:endParaRPr lang="ja-JP" altLang="en-US" sz="800" dirty="0">
              <a:solidFill>
                <a:srgbClr val="010000"/>
              </a:solidFill>
              <a:latin typeface="Verdana" panose="020B0604030504040204" pitchFamily="34" charset="0"/>
              <a:cs typeface="Verdana" panose="020B0604030504040204" pitchFamily="34" charset="0"/>
            </a:endParaRPr>
          </a:p>
        </p:txBody>
      </p:sp>
      <p:pic>
        <p:nvPicPr>
          <p:cNvPr id="17" name="図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8778" y="1459974"/>
            <a:ext cx="6840000" cy="950760"/>
          </a:xfrm>
          <a:prstGeom prst="rect">
            <a:avLst/>
          </a:prstGeom>
          <a:noFill/>
          <a:ln w="3175">
            <a:solidFill>
              <a:srgbClr val="828282"/>
            </a:solidFill>
          </a:ln>
        </p:spPr>
      </p:pic>
      <p:pic>
        <p:nvPicPr>
          <p:cNvPr id="20" name="図 16"/>
          <p:cNvPicPr>
            <a:picLocks noChangeAspect="1"/>
          </p:cNvPicPr>
          <p:nvPr/>
        </p:nvPicPr>
        <p:blipFill>
          <a:blip r:embed="rId4"/>
          <a:stretch>
            <a:fillRect/>
          </a:stretch>
        </p:blipFill>
        <p:spPr>
          <a:xfrm>
            <a:off x="2198306" y="1704848"/>
            <a:ext cx="3060000" cy="3606431"/>
          </a:xfrm>
          <a:prstGeom prst="rect">
            <a:avLst/>
          </a:prstGeom>
          <a:ln w="0">
            <a:solidFill>
              <a:srgbClr val="828282"/>
            </a:solidFill>
          </a:ln>
        </p:spPr>
      </p:pic>
      <p:sp>
        <p:nvSpPr>
          <p:cNvPr id="14" name="object 10"/>
          <p:cNvSpPr/>
          <p:nvPr/>
        </p:nvSpPr>
        <p:spPr>
          <a:xfrm>
            <a:off x="2134610" y="2599428"/>
            <a:ext cx="711036" cy="459861"/>
          </a:xfrm>
          <a:custGeom>
            <a:avLst/>
            <a:gdLst/>
            <a:ahLst/>
            <a:cxnLst/>
            <a:rect l="l" t="t" r="r" b="b"/>
            <a:pathLst>
              <a:path w="2078989" h="739775">
                <a:moveTo>
                  <a:pt x="2078723" y="739482"/>
                </a:moveTo>
                <a:lnTo>
                  <a:pt x="0" y="739482"/>
                </a:lnTo>
                <a:lnTo>
                  <a:pt x="0" y="0"/>
                </a:lnTo>
                <a:lnTo>
                  <a:pt x="2078723" y="0"/>
                </a:lnTo>
                <a:lnTo>
                  <a:pt x="2078723" y="739482"/>
                </a:lnTo>
                <a:close/>
              </a:path>
            </a:pathLst>
          </a:custGeom>
          <a:ln w="12700">
            <a:solidFill>
              <a:srgbClr val="DC0032"/>
            </a:solidFill>
          </a:ln>
        </p:spPr>
        <p:txBody>
          <a:bodyPr wrap="square" lIns="0" tIns="0" rIns="0" bIns="46800" rtlCol="0"/>
          <a:lstStyle/>
          <a:p>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5" name="object 3"/>
          <p:cNvSpPr txBox="1"/>
          <p:nvPr/>
        </p:nvSpPr>
        <p:spPr>
          <a:xfrm>
            <a:off x="5287778" y="2658991"/>
            <a:ext cx="3075499" cy="340735"/>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algn="l">
              <a:lnSpc>
                <a:spcPct val="100000"/>
              </a:lnSpc>
            </a:pPr>
            <a:r>
              <a:rPr lang="en-US" altLang="ja-JP" sz="1600" spc="0" dirty="0">
                <a:solidFill>
                  <a:srgbClr val="DC0032"/>
                </a:solidFill>
                <a:latin typeface="Verdana" panose="020B0604030504040204" pitchFamily="34" charset="0"/>
                <a:ea typeface="Verdana" panose="020B0604030504040204" pitchFamily="34" charset="0"/>
                <a:cs typeface="Verdana" panose="020B0604030504040204" pitchFamily="34" charset="0"/>
              </a:rPr>
              <a:t>Added to the user definition</a:t>
            </a:r>
            <a:endParaRPr sz="1600" spc="0" dirty="0">
              <a:solidFill>
                <a:srgbClr val="DC0032"/>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6" name="直線コネクタ 15"/>
          <p:cNvCxnSpPr>
            <a:cxnSpLocks/>
          </p:cNvCxnSpPr>
          <p:nvPr/>
        </p:nvCxnSpPr>
        <p:spPr>
          <a:xfrm flipH="1">
            <a:off x="2845646" y="2829358"/>
            <a:ext cx="2527164" cy="0"/>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758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nchorCtr="0"/>
          <a:lstStyle/>
          <a:p>
            <a:r>
              <a:rPr kumimoji="1" lang="en-US" altLang="ja-JP" dirty="0"/>
              <a:t>4-1 </a:t>
            </a:r>
            <a:r>
              <a:rPr lang="en-US" altLang="ja-JP" dirty="0"/>
              <a:t>Setting a color palette (theme)</a:t>
            </a:r>
            <a:endParaRPr kumimoji="1" lang="ja-JP" altLang="en-US" dirty="0"/>
          </a:p>
        </p:txBody>
      </p:sp>
      <p:sp>
        <p:nvSpPr>
          <p:cNvPr id="3" name="スライド番号プレースホルダー 2"/>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54 </a:t>
            </a:r>
            <a:endParaRPr lang="ja-JP" altLang="en-US" dirty="0">
              <a:latin typeface="Verdana" panose="020B0604030504040204" pitchFamily="34" charset="0"/>
              <a:cs typeface="Verdana" panose="020B0604030504040204" pitchFamily="34" charset="0"/>
            </a:endParaRPr>
          </a:p>
        </p:txBody>
      </p:sp>
      <p:sp>
        <p:nvSpPr>
          <p:cNvPr id="4" name="Content Placeholder 3"/>
          <p:cNvSpPr>
            <a:spLocks noGrp="1"/>
          </p:cNvSpPr>
          <p:nvPr>
            <p:ph sz="quarter" idx="4294967295"/>
          </p:nvPr>
        </p:nvSpPr>
        <p:spPr>
          <a:xfrm>
            <a:off x="0" y="947738"/>
            <a:ext cx="9144000" cy="4914900"/>
          </a:xfrm>
        </p:spPr>
        <p:txBody>
          <a:bodyPr>
            <a:normAutofit/>
          </a:bodyPr>
          <a:lstStyle/>
          <a:p>
            <a:r>
              <a:rPr lang="en-US" sz="1900" dirty="0"/>
              <a:t>In Excel and Word, select [Page layout], [Theme] and [DENSO1703] from User definition to set a color palette.</a:t>
            </a:r>
          </a:p>
        </p:txBody>
      </p:sp>
      <p:sp>
        <p:nvSpPr>
          <p:cNvPr id="6" name="object 7"/>
          <p:cNvSpPr txBox="1"/>
          <p:nvPr/>
        </p:nvSpPr>
        <p:spPr>
          <a:xfrm>
            <a:off x="708253" y="5600804"/>
            <a:ext cx="7719785" cy="279180"/>
          </a:xfrm>
          <a:prstGeom prst="rect">
            <a:avLst/>
          </a:prstGeom>
        </p:spPr>
        <p:txBody>
          <a:bodyPr vert="horz" wrap="square" lIns="90000" tIns="46800" rIns="90000" bIns="46800" rtlCol="0" anchor="b">
            <a:spAutoFit/>
          </a:bodyPr>
          <a:lstStyle/>
          <a:p>
            <a:pPr marL="12700">
              <a:lnSpc>
                <a:spcPct val="100000"/>
              </a:lnSpc>
              <a:spcBef>
                <a:spcPts val="600"/>
              </a:spcBef>
            </a:pPr>
            <a:r>
              <a:rPr sz="1200" dirty="0">
                <a:latin typeface="Verdana" panose="020B0604030504040204" pitchFamily="34" charset="0"/>
                <a:ea typeface="Verdana" panose="020B0604030504040204" pitchFamily="34" charset="0"/>
                <a:cs typeface="Verdana" panose="020B0604030504040204" pitchFamily="34" charset="0"/>
              </a:rPr>
              <a:t>* </a:t>
            </a:r>
            <a:r>
              <a:rPr lang="en-US" sz="1200" dirty="0">
                <a:latin typeface="Verdana" panose="020B0604030504040204" pitchFamily="34" charset="0"/>
                <a:ea typeface="Verdana" panose="020B0604030504040204" pitchFamily="34" charset="0"/>
                <a:cs typeface="Verdana" panose="020B0604030504040204" pitchFamily="34" charset="0"/>
              </a:rPr>
              <a:t>See [Apply a document theme] of the web page of Microsoft for the detail. </a:t>
            </a:r>
            <a:r>
              <a:rPr lang="ja-JP" altLang="en-US" sz="1200" dirty="0">
                <a:solidFill>
                  <a:srgbClr val="010000"/>
                </a:solidFill>
                <a:latin typeface="Verdana" panose="020B0604030504040204" pitchFamily="34" charset="0"/>
                <a:cs typeface="Verdana" panose="020B0604030504040204" pitchFamily="34" charset="0"/>
              </a:rPr>
              <a:t> </a:t>
            </a:r>
            <a:r>
              <a:rPr lang="en-US" altLang="ja-JP" sz="800" dirty="0">
                <a:solidFill>
                  <a:srgbClr val="010000"/>
                </a:solidFill>
                <a:latin typeface="Verdana" panose="020B0604030504040204" pitchFamily="34" charset="0"/>
                <a:ea typeface="Verdana" panose="020B0604030504040204" pitchFamily="34" charset="0"/>
                <a:cs typeface="Verdana" panose="020B0604030504040204" pitchFamily="34" charset="0"/>
              </a:rPr>
              <a:t> https://</a:t>
            </a:r>
            <a:r>
              <a:rPr lang="en-US" altLang="ja-JP" sz="800" dirty="0" err="1">
                <a:solidFill>
                  <a:srgbClr val="010000"/>
                </a:solidFill>
                <a:latin typeface="Verdana" panose="020B0604030504040204" pitchFamily="34" charset="0"/>
                <a:ea typeface="Verdana" panose="020B0604030504040204" pitchFamily="34" charset="0"/>
                <a:cs typeface="Verdana" panose="020B0604030504040204" pitchFamily="34" charset="0"/>
              </a:rPr>
              <a:t>goo.gl</a:t>
            </a:r>
            <a:r>
              <a:rPr lang="en-US" altLang="ja-JP" sz="800" dirty="0">
                <a:solidFill>
                  <a:srgbClr val="010000"/>
                </a:solidFill>
                <a:latin typeface="Verdana" panose="020B0604030504040204" pitchFamily="34" charset="0"/>
                <a:ea typeface="Verdana" panose="020B0604030504040204" pitchFamily="34" charset="0"/>
                <a:cs typeface="Verdana" panose="020B0604030504040204" pitchFamily="34" charset="0"/>
              </a:rPr>
              <a:t>/bHr5pX</a:t>
            </a:r>
            <a:endParaRPr lang="ja-JP" altLang="en-US" sz="800" dirty="0">
              <a:solidFill>
                <a:srgbClr val="010000"/>
              </a:solidFill>
              <a:latin typeface="Verdana" panose="020B0604030504040204" pitchFamily="34" charset="0"/>
              <a:cs typeface="Verdana" panose="020B0604030504040204" pitchFamily="34" charset="0"/>
            </a:endParaRPr>
          </a:p>
        </p:txBody>
      </p:sp>
      <p:pic>
        <p:nvPicPr>
          <p:cNvPr id="8" name="図 7"/>
          <p:cNvPicPr>
            <a:picLocks noChangeAspect="1"/>
          </p:cNvPicPr>
          <p:nvPr/>
        </p:nvPicPr>
        <p:blipFill>
          <a:blip r:embed="rId3"/>
          <a:stretch>
            <a:fillRect/>
          </a:stretch>
        </p:blipFill>
        <p:spPr>
          <a:xfrm>
            <a:off x="977321" y="1893319"/>
            <a:ext cx="3564000" cy="3146080"/>
          </a:xfrm>
          <a:prstGeom prst="rect">
            <a:avLst/>
          </a:prstGeom>
          <a:ln w="3175">
            <a:solidFill>
              <a:srgbClr val="828282"/>
            </a:solidFill>
          </a:ln>
        </p:spPr>
      </p:pic>
      <p:sp>
        <p:nvSpPr>
          <p:cNvPr id="14" name="object 10"/>
          <p:cNvSpPr/>
          <p:nvPr/>
        </p:nvSpPr>
        <p:spPr>
          <a:xfrm>
            <a:off x="974439" y="3200067"/>
            <a:ext cx="854361" cy="809662"/>
          </a:xfrm>
          <a:custGeom>
            <a:avLst/>
            <a:gdLst/>
            <a:ahLst/>
            <a:cxnLst/>
            <a:rect l="l" t="t" r="r" b="b"/>
            <a:pathLst>
              <a:path w="2078989" h="739775">
                <a:moveTo>
                  <a:pt x="2078723" y="739482"/>
                </a:moveTo>
                <a:lnTo>
                  <a:pt x="0" y="739482"/>
                </a:lnTo>
                <a:lnTo>
                  <a:pt x="0" y="0"/>
                </a:lnTo>
                <a:lnTo>
                  <a:pt x="2078723" y="0"/>
                </a:lnTo>
                <a:lnTo>
                  <a:pt x="2078723" y="739482"/>
                </a:lnTo>
                <a:close/>
              </a:path>
            </a:pathLst>
          </a:custGeom>
          <a:ln w="12700">
            <a:solidFill>
              <a:srgbClr val="DC0032"/>
            </a:solidFill>
          </a:ln>
        </p:spPr>
        <p:txBody>
          <a:bodyPr wrap="square" lIns="0" tIns="0" rIns="0" bIns="46800" rtlCol="0"/>
          <a:lstStyle/>
          <a:p>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7" name="object 4"/>
          <p:cNvSpPr txBox="1"/>
          <p:nvPr/>
        </p:nvSpPr>
        <p:spPr>
          <a:xfrm>
            <a:off x="900049" y="5031495"/>
            <a:ext cx="3606926" cy="279180"/>
          </a:xfrm>
          <a:prstGeom prst="rect">
            <a:avLst/>
          </a:prstGeom>
        </p:spPr>
        <p:txBody>
          <a:bodyPr vert="horz" wrap="none" lIns="90000" tIns="46800" rIns="90000" bIns="46800" rtlCol="0" anchor="b">
            <a:spAutoFit/>
          </a:bodyPr>
          <a:lstStyle/>
          <a:p>
            <a:pPr marL="12700">
              <a:lnSpc>
                <a:spcPct val="100000"/>
              </a:lnSpc>
            </a:pPr>
            <a:r>
              <a:rPr lang="en-US" altLang="ja-JP" sz="1200" dirty="0">
                <a:latin typeface="Verdana" panose="020B0604030504040204" pitchFamily="34" charset="0"/>
                <a:ea typeface="Verdana" panose="020B0604030504040204" pitchFamily="34" charset="0"/>
                <a:cs typeface="Verdana" panose="020B0604030504040204" pitchFamily="34" charset="0"/>
              </a:rPr>
              <a:t>For Excel: Select a theme in User definition.</a:t>
            </a:r>
            <a:endParaRPr sz="1200" dirty="0">
              <a:latin typeface="Verdana" panose="020B0604030504040204" pitchFamily="34" charset="0"/>
              <a:ea typeface="Verdana" panose="020B0604030504040204" pitchFamily="34" charset="0"/>
              <a:cs typeface="Verdana" panose="020B0604030504040204" pitchFamily="34" charset="0"/>
            </a:endParaRPr>
          </a:p>
        </p:txBody>
      </p:sp>
      <p:pic>
        <p:nvPicPr>
          <p:cNvPr id="9" name="図 8"/>
          <p:cNvPicPr>
            <a:picLocks noChangeAspect="1"/>
          </p:cNvPicPr>
          <p:nvPr/>
        </p:nvPicPr>
        <p:blipFill>
          <a:blip r:embed="rId4"/>
          <a:stretch>
            <a:fillRect/>
          </a:stretch>
        </p:blipFill>
        <p:spPr>
          <a:xfrm>
            <a:off x="5186499" y="1893319"/>
            <a:ext cx="2393823" cy="2033588"/>
          </a:xfrm>
          <a:prstGeom prst="rect">
            <a:avLst/>
          </a:prstGeom>
          <a:ln w="3175">
            <a:solidFill>
              <a:srgbClr val="828282"/>
            </a:solidFill>
          </a:ln>
        </p:spPr>
      </p:pic>
      <p:sp>
        <p:nvSpPr>
          <p:cNvPr id="18" name="object 10"/>
          <p:cNvSpPr/>
          <p:nvPr/>
        </p:nvSpPr>
        <p:spPr>
          <a:xfrm>
            <a:off x="5188193" y="2745085"/>
            <a:ext cx="2192708" cy="222473"/>
          </a:xfrm>
          <a:custGeom>
            <a:avLst/>
            <a:gdLst/>
            <a:ahLst/>
            <a:cxnLst/>
            <a:rect l="l" t="t" r="r" b="b"/>
            <a:pathLst>
              <a:path w="2078989" h="739775">
                <a:moveTo>
                  <a:pt x="2078723" y="739482"/>
                </a:moveTo>
                <a:lnTo>
                  <a:pt x="0" y="739482"/>
                </a:lnTo>
                <a:lnTo>
                  <a:pt x="0" y="0"/>
                </a:lnTo>
                <a:lnTo>
                  <a:pt x="2078723" y="0"/>
                </a:lnTo>
                <a:lnTo>
                  <a:pt x="2078723" y="739482"/>
                </a:lnTo>
                <a:close/>
              </a:path>
            </a:pathLst>
          </a:custGeom>
          <a:ln w="12700">
            <a:solidFill>
              <a:srgbClr val="DC0032"/>
            </a:solidFill>
          </a:ln>
        </p:spPr>
        <p:txBody>
          <a:bodyPr wrap="square" lIns="0" tIns="0" rIns="0" bIns="46800" rtlCol="0"/>
          <a:lstStyle/>
          <a:p>
            <a:endParaRP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5454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Ins="1440000" anchor="t" anchorCtr="0"/>
          <a:lstStyle/>
          <a:p>
            <a:r>
              <a:rPr lang="en-US" altLang="ja-JP" dirty="0"/>
              <a:t>4-2 Data classification template</a:t>
            </a:r>
            <a:endParaRPr kumimoji="1" lang="ja-JP" altLang="en-US" dirty="0"/>
          </a:p>
        </p:txBody>
      </p:sp>
      <p:sp>
        <p:nvSpPr>
          <p:cNvPr id="15" name="スライド番号プレースホルダー 14"/>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55 </a:t>
            </a:r>
            <a:endParaRPr lang="ja-JP" altLang="en-US" dirty="0">
              <a:latin typeface="Verdana" panose="020B0604030504040204" pitchFamily="34" charset="0"/>
              <a:cs typeface="Verdana" panose="020B0604030504040204" pitchFamily="34" charset="0"/>
            </a:endParaRPr>
          </a:p>
        </p:txBody>
      </p:sp>
      <p:sp>
        <p:nvSpPr>
          <p:cNvPr id="3" name="Content Placeholder 2"/>
          <p:cNvSpPr>
            <a:spLocks noGrp="1"/>
          </p:cNvSpPr>
          <p:nvPr>
            <p:ph sz="quarter" idx="4294967295"/>
          </p:nvPr>
        </p:nvSpPr>
        <p:spPr>
          <a:xfrm>
            <a:off x="0" y="947738"/>
            <a:ext cx="9144000" cy="4914900"/>
          </a:xfrm>
        </p:spPr>
        <p:txBody>
          <a:bodyPr>
            <a:normAutofit/>
          </a:bodyPr>
          <a:lstStyle/>
          <a:p>
            <a:r>
              <a:rPr lang="en-US" sz="1900" dirty="0"/>
              <a:t>Templates with three types of data classification images are available besides the basic template. Use them according to the data information.</a:t>
            </a:r>
          </a:p>
        </p:txBody>
      </p:sp>
      <p:sp>
        <p:nvSpPr>
          <p:cNvPr id="18" name="object 4"/>
          <p:cNvSpPr txBox="1"/>
          <p:nvPr/>
        </p:nvSpPr>
        <p:spPr>
          <a:xfrm>
            <a:off x="693116" y="5602166"/>
            <a:ext cx="7235484" cy="279180"/>
          </a:xfrm>
          <a:prstGeom prst="rect">
            <a:avLst/>
          </a:prstGeom>
        </p:spPr>
        <p:txBody>
          <a:bodyPr vert="horz" wrap="none" lIns="90000" tIns="46800" rIns="90000" bIns="46800" rtlCol="0" anchor="b">
            <a:spAutoFit/>
          </a:bodyPr>
          <a:lstStyle/>
          <a:p>
            <a:pPr marL="12700">
              <a:lnSpc>
                <a:spcPct val="100000"/>
              </a:lnSpc>
              <a:spcBef>
                <a:spcPts val="600"/>
              </a:spcBef>
            </a:pPr>
            <a:r>
              <a:rPr sz="1200" dirty="0">
                <a:solidFill>
                  <a:srgbClr val="010000"/>
                </a:solidFill>
                <a:latin typeface="Verdana" panose="020B0604030504040204" pitchFamily="34" charset="0"/>
                <a:ea typeface="Verdana" panose="020B0604030504040204" pitchFamily="34" charset="0"/>
                <a:cs typeface="Verdana" panose="020B0604030504040204" pitchFamily="34" charset="0"/>
              </a:rPr>
              <a:t>* </a:t>
            </a:r>
            <a:r>
              <a:rPr lang="en-US" sz="1200" dirty="0">
                <a:solidFill>
                  <a:srgbClr val="010000"/>
                </a:solidFill>
                <a:latin typeface="Verdana" panose="020B0604030504040204" pitchFamily="34" charset="0"/>
                <a:ea typeface="Verdana" panose="020B0604030504040204" pitchFamily="34" charset="0"/>
                <a:cs typeface="Verdana" panose="020B0604030504040204" pitchFamily="34" charset="0"/>
              </a:rPr>
              <a:t>Download templates from “Public relations” or “CI administration system” and use them.</a:t>
            </a:r>
            <a:endParaRPr lang="ja-JP" altLang="en-US" sz="1200" dirty="0">
              <a:solidFill>
                <a:srgbClr val="010000"/>
              </a:solidFill>
              <a:latin typeface="Verdana" panose="020B0604030504040204" pitchFamily="34" charset="0"/>
              <a:cs typeface="Verdana" panose="020B0604030504040204" pitchFamily="34" charset="0"/>
            </a:endParaRPr>
          </a:p>
        </p:txBody>
      </p:sp>
      <p:sp>
        <p:nvSpPr>
          <p:cNvPr id="10" name="object 3">
            <a:extLst>
              <a:ext uri="{FF2B5EF4-FFF2-40B4-BE49-F238E27FC236}">
                <a16:creationId xmlns:a16="http://schemas.microsoft.com/office/drawing/2014/main" xmlns="" id="{CD37F56B-C969-4DC8-86AB-4E739030D516}"/>
              </a:ext>
            </a:extLst>
          </p:cNvPr>
          <p:cNvSpPr txBox="1"/>
          <p:nvPr/>
        </p:nvSpPr>
        <p:spPr>
          <a:xfrm>
            <a:off x="1895341" y="3547977"/>
            <a:ext cx="1054113" cy="233014"/>
          </a:xfrm>
          <a:prstGeom prst="rect">
            <a:avLst/>
          </a:prstGeom>
          <a:ln>
            <a:noFill/>
          </a:ln>
        </p:spPr>
        <p:txBody>
          <a:bodyPr vert="horz" wrap="none" lIns="90000" tIns="46800" rIns="90000" bIns="46800" rtlCol="0" anchor="t" anchorCtr="1">
            <a:spAutoFit/>
          </a:bodyPr>
          <a:lstStyle>
            <a:defPPr>
              <a:defRPr lang="ja-JP"/>
            </a:defPPr>
            <a:lvl1pPr marL="12700" marR="5080" algn="ctr">
              <a:lnSpc>
                <a:spcPct val="143700"/>
              </a:lnSpc>
              <a:defRPr sz="1350" spc="-5">
                <a:latin typeface="Meiryo UI"/>
                <a:cs typeface="Meiryo UI"/>
              </a:defRPr>
            </a:lvl1pPr>
          </a:lstStyle>
          <a:p>
            <a:pPr algn="l">
              <a:lnSpc>
                <a:spcPct val="100000"/>
              </a:lnSpc>
            </a:pPr>
            <a:r>
              <a:rPr lang="en-US" sz="900" spc="0" dirty="0">
                <a:latin typeface="+mn-ea"/>
              </a:rPr>
              <a:t>Basic</a:t>
            </a:r>
            <a:r>
              <a:rPr lang="ja-JP" altLang="en-US" sz="900" spc="0" dirty="0">
                <a:latin typeface="+mn-ea"/>
              </a:rPr>
              <a:t> </a:t>
            </a:r>
            <a:r>
              <a:rPr lang="en-US" altLang="ja-JP" sz="900" spc="0" dirty="0">
                <a:latin typeface="+mn-ea"/>
              </a:rPr>
              <a:t>template</a:t>
            </a:r>
            <a:endParaRPr sz="900" spc="0" dirty="0">
              <a:latin typeface="+mn-ea"/>
            </a:endParaRPr>
          </a:p>
        </p:txBody>
      </p:sp>
      <p:sp>
        <p:nvSpPr>
          <p:cNvPr id="11" name="object 4">
            <a:extLst>
              <a:ext uri="{FF2B5EF4-FFF2-40B4-BE49-F238E27FC236}">
                <a16:creationId xmlns:a16="http://schemas.microsoft.com/office/drawing/2014/main" xmlns="" id="{0C741296-2CFB-4957-B869-B25A495E4A1D}"/>
              </a:ext>
            </a:extLst>
          </p:cNvPr>
          <p:cNvSpPr txBox="1"/>
          <p:nvPr/>
        </p:nvSpPr>
        <p:spPr>
          <a:xfrm>
            <a:off x="1895341" y="5401222"/>
            <a:ext cx="1124645" cy="233014"/>
          </a:xfrm>
          <a:prstGeom prst="rect">
            <a:avLst/>
          </a:prstGeom>
          <a:ln>
            <a:noFill/>
          </a:ln>
        </p:spPr>
        <p:txBody>
          <a:bodyPr vert="horz" wrap="none" lIns="90000" tIns="46800" rIns="90000" bIns="46800" rtlCol="0" anchor="t" anchorCtr="1">
            <a:spAutoFit/>
          </a:bodyPr>
          <a:lstStyle>
            <a:defPPr>
              <a:defRPr lang="ja-JP"/>
            </a:defPPr>
            <a:lvl1pPr marL="12700" marR="5080" algn="ctr">
              <a:lnSpc>
                <a:spcPct val="143700"/>
              </a:lnSpc>
              <a:defRPr sz="1350" spc="-5">
                <a:latin typeface="Meiryo UI"/>
                <a:cs typeface="Meiryo UI"/>
              </a:defRPr>
            </a:lvl1pPr>
          </a:lstStyle>
          <a:p>
            <a:pPr algn="l">
              <a:lnSpc>
                <a:spcPct val="100000"/>
              </a:lnSpc>
            </a:pPr>
            <a:r>
              <a:rPr lang="en-US" sz="900" spc="0" dirty="0">
                <a:latin typeface="+mn-ea"/>
              </a:rPr>
              <a:t>Secret template</a:t>
            </a:r>
            <a:endParaRPr sz="900" spc="0" dirty="0">
              <a:latin typeface="+mn-ea"/>
            </a:endParaRPr>
          </a:p>
        </p:txBody>
      </p:sp>
      <p:sp>
        <p:nvSpPr>
          <p:cNvPr id="12" name="object 5">
            <a:extLst>
              <a:ext uri="{FF2B5EF4-FFF2-40B4-BE49-F238E27FC236}">
                <a16:creationId xmlns:a16="http://schemas.microsoft.com/office/drawing/2014/main" xmlns="" id="{0A875F8A-7DAC-4E0A-8A79-54EC8DA4695F}"/>
              </a:ext>
            </a:extLst>
          </p:cNvPr>
          <p:cNvSpPr txBox="1"/>
          <p:nvPr/>
        </p:nvSpPr>
        <p:spPr>
          <a:xfrm>
            <a:off x="4484622" y="3547977"/>
            <a:ext cx="1442039" cy="233014"/>
          </a:xfrm>
          <a:prstGeom prst="rect">
            <a:avLst/>
          </a:prstGeom>
          <a:ln>
            <a:noFill/>
          </a:ln>
        </p:spPr>
        <p:txBody>
          <a:bodyPr vert="horz" wrap="none" lIns="90000" tIns="46800" rIns="90000" bIns="46800" rtlCol="0" anchor="t" anchorCtr="1">
            <a:spAutoFit/>
          </a:bodyPr>
          <a:lstStyle>
            <a:defPPr>
              <a:defRPr lang="ja-JP"/>
            </a:defPPr>
            <a:lvl1pPr marL="12700" marR="5080" algn="ctr">
              <a:lnSpc>
                <a:spcPct val="143700"/>
              </a:lnSpc>
              <a:defRPr sz="1350" spc="-5">
                <a:latin typeface="Meiryo UI"/>
                <a:cs typeface="Meiryo UI"/>
              </a:defRPr>
            </a:lvl1pPr>
          </a:lstStyle>
          <a:p>
            <a:pPr algn="l">
              <a:lnSpc>
                <a:spcPct val="100000"/>
              </a:lnSpc>
            </a:pPr>
            <a:r>
              <a:rPr lang="en-US" altLang="ja-JP" sz="900" spc="0" dirty="0">
                <a:latin typeface="+mn-ea"/>
              </a:rPr>
              <a:t>Confidential template</a:t>
            </a:r>
            <a:endParaRPr sz="900" spc="0" dirty="0">
              <a:latin typeface="+mn-ea"/>
            </a:endParaRPr>
          </a:p>
        </p:txBody>
      </p:sp>
      <p:sp>
        <p:nvSpPr>
          <p:cNvPr id="13" name="object 6">
            <a:extLst>
              <a:ext uri="{FF2B5EF4-FFF2-40B4-BE49-F238E27FC236}">
                <a16:creationId xmlns:a16="http://schemas.microsoft.com/office/drawing/2014/main" xmlns="" id="{89F2C8CB-33D4-4A81-AFE1-9EC8BAE88D4D}"/>
              </a:ext>
            </a:extLst>
          </p:cNvPr>
          <p:cNvSpPr txBox="1"/>
          <p:nvPr/>
        </p:nvSpPr>
        <p:spPr>
          <a:xfrm>
            <a:off x="4484622" y="5401222"/>
            <a:ext cx="1342653" cy="233014"/>
          </a:xfrm>
          <a:prstGeom prst="rect">
            <a:avLst/>
          </a:prstGeom>
          <a:ln>
            <a:noFill/>
          </a:ln>
        </p:spPr>
        <p:txBody>
          <a:bodyPr vert="horz" wrap="none" lIns="90000" tIns="46800" rIns="90000" bIns="46800" rtlCol="0" anchor="t" anchorCtr="1">
            <a:spAutoFit/>
          </a:bodyPr>
          <a:lstStyle>
            <a:defPPr>
              <a:defRPr lang="ja-JP"/>
            </a:defPPr>
            <a:lvl1pPr marL="12700" marR="5080" algn="ctr">
              <a:lnSpc>
                <a:spcPct val="143700"/>
              </a:lnSpc>
              <a:defRPr sz="1350" spc="-5">
                <a:latin typeface="Meiryo UI"/>
                <a:cs typeface="Meiryo UI"/>
              </a:defRPr>
            </a:lvl1pPr>
          </a:lstStyle>
          <a:p>
            <a:pPr algn="l">
              <a:lnSpc>
                <a:spcPct val="100000"/>
              </a:lnSpc>
            </a:pPr>
            <a:r>
              <a:rPr lang="en-US" altLang="ja-JP" sz="900" spc="0" dirty="0">
                <a:latin typeface="+mn-ea"/>
              </a:rPr>
              <a:t>Top </a:t>
            </a:r>
            <a:r>
              <a:rPr lang="en-US" altLang="ja-JP" sz="900" spc="0" dirty="0" err="1">
                <a:latin typeface="+mn-ea"/>
              </a:rPr>
              <a:t>seclet</a:t>
            </a:r>
            <a:r>
              <a:rPr lang="en-US" altLang="ja-JP" sz="900" spc="0" dirty="0">
                <a:latin typeface="+mn-ea"/>
              </a:rPr>
              <a:t> template</a:t>
            </a:r>
            <a:endParaRPr sz="900" spc="0" dirty="0">
              <a:latin typeface="+mn-ea"/>
            </a:endParaRPr>
          </a:p>
        </p:txBody>
      </p:sp>
      <p:pic>
        <p:nvPicPr>
          <p:cNvPr id="14" name="図 13">
            <a:extLst>
              <a:ext uri="{FF2B5EF4-FFF2-40B4-BE49-F238E27FC236}">
                <a16:creationId xmlns:a16="http://schemas.microsoft.com/office/drawing/2014/main" xmlns="" id="{06E97B56-1FCC-4014-BF31-A4CB58F744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8544" y="1951457"/>
            <a:ext cx="2157005" cy="1620000"/>
          </a:xfrm>
          <a:prstGeom prst="rect">
            <a:avLst/>
          </a:prstGeom>
          <a:ln w="3175">
            <a:solidFill>
              <a:schemeClr val="bg1">
                <a:lumMod val="50000"/>
              </a:schemeClr>
            </a:solidFill>
          </a:ln>
        </p:spPr>
      </p:pic>
      <p:pic>
        <p:nvPicPr>
          <p:cNvPr id="16" name="図 15">
            <a:extLst>
              <a:ext uri="{FF2B5EF4-FFF2-40B4-BE49-F238E27FC236}">
                <a16:creationId xmlns:a16="http://schemas.microsoft.com/office/drawing/2014/main" xmlns="" id="{86887D09-9DF8-4E62-8BEA-DBA5D07FC7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93618" y="1951457"/>
            <a:ext cx="2157005" cy="1620000"/>
          </a:xfrm>
          <a:prstGeom prst="rect">
            <a:avLst/>
          </a:prstGeom>
          <a:ln w="3175">
            <a:solidFill>
              <a:schemeClr val="bg1">
                <a:lumMod val="50000"/>
              </a:schemeClr>
            </a:solidFill>
          </a:ln>
        </p:spPr>
      </p:pic>
      <p:pic>
        <p:nvPicPr>
          <p:cNvPr id="17" name="図 16">
            <a:extLst>
              <a:ext uri="{FF2B5EF4-FFF2-40B4-BE49-F238E27FC236}">
                <a16:creationId xmlns:a16="http://schemas.microsoft.com/office/drawing/2014/main" xmlns="" id="{353B1678-7719-45AB-B3E2-277C0B10CB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8544" y="3801160"/>
            <a:ext cx="2157005" cy="1620000"/>
          </a:xfrm>
          <a:prstGeom prst="rect">
            <a:avLst/>
          </a:prstGeom>
          <a:ln w="3175">
            <a:solidFill>
              <a:schemeClr val="bg1">
                <a:lumMod val="50000"/>
              </a:schemeClr>
            </a:solidFill>
          </a:ln>
        </p:spPr>
      </p:pic>
      <p:pic>
        <p:nvPicPr>
          <p:cNvPr id="19" name="図 18">
            <a:extLst>
              <a:ext uri="{FF2B5EF4-FFF2-40B4-BE49-F238E27FC236}">
                <a16:creationId xmlns:a16="http://schemas.microsoft.com/office/drawing/2014/main" xmlns="" id="{A9AD127A-0095-4D3C-9590-09349EB942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93618" y="3801160"/>
            <a:ext cx="2157005" cy="1620000"/>
          </a:xfrm>
          <a:prstGeom prst="rect">
            <a:avLst/>
          </a:prstGeom>
          <a:ln w="3175">
            <a:solidFill>
              <a:schemeClr val="bg1">
                <a:lumMod val="50000"/>
              </a:schemeClr>
            </a:solid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txBox="1"/>
          <p:nvPr/>
        </p:nvSpPr>
        <p:spPr>
          <a:xfrm>
            <a:off x="690118" y="1347112"/>
            <a:ext cx="7769598" cy="1106458"/>
          </a:xfrm>
          <a:prstGeom prst="rect">
            <a:avLst/>
          </a:prstGeom>
        </p:spPr>
        <p:txBody>
          <a:bodyPr vert="horz" wrap="square" lIns="90000" tIns="46800" rIns="90000" bIns="46800" rtlCol="0">
            <a:spAutoFit/>
          </a:bodyPr>
          <a:lstStyle>
            <a:defPPr>
              <a:defRPr lang="ja-JP"/>
            </a:defPPr>
            <a:lvl1pPr marL="203200" indent="-190500">
              <a:lnSpc>
                <a:spcPct val="120000"/>
              </a:lnSpc>
              <a:spcAft>
                <a:spcPts val="1200"/>
              </a:spcAft>
              <a:buChar char="•"/>
              <a:tabLst>
                <a:tab pos="203200" algn="l"/>
              </a:tabLst>
              <a:defRPr sz="2000" spc="-5">
                <a:solidFill>
                  <a:srgbClr val="010000"/>
                </a:solidFill>
                <a:latin typeface="Verdana" charset="0"/>
                <a:cs typeface="Meiryo UI"/>
              </a:defRPr>
            </a:lvl1pPr>
          </a:lstStyle>
          <a:p>
            <a:pPr>
              <a:lnSpc>
                <a:spcPct val="110000"/>
              </a:lnSpc>
              <a:spcAft>
                <a:spcPts val="600"/>
              </a:spcAft>
            </a:pPr>
            <a:r>
              <a:rPr lang="en-US" sz="1900" dirty="0">
                <a:latin typeface="Verdana" panose="020B0604030504040204" pitchFamily="34" charset="0"/>
                <a:ea typeface="Verdana" panose="020B0604030504040204" pitchFamily="34" charset="0"/>
                <a:cs typeface="Verdana" panose="020B0604030504040204" pitchFamily="34" charset="0"/>
              </a:rPr>
              <a:t>Select an appropriate layout from the slide master to use it.</a:t>
            </a:r>
            <a:endParaRPr sz="1900" dirty="0">
              <a:latin typeface="Verdana" panose="020B0604030504040204" pitchFamily="34" charset="0"/>
              <a:ea typeface="Verdana" panose="020B0604030504040204" pitchFamily="34" charset="0"/>
              <a:cs typeface="Verdana" panose="020B0604030504040204" pitchFamily="34" charset="0"/>
            </a:endParaRPr>
          </a:p>
          <a:p>
            <a:pPr>
              <a:lnSpc>
                <a:spcPct val="110000"/>
              </a:lnSpc>
              <a:spcAft>
                <a:spcPts val="600"/>
              </a:spcAft>
            </a:pPr>
            <a:r>
              <a:rPr lang="en-US" sz="1900" dirty="0">
                <a:latin typeface="Verdana" panose="020B0604030504040204" pitchFamily="34" charset="0"/>
                <a:ea typeface="Verdana" panose="020B0604030504040204" pitchFamily="34" charset="0"/>
                <a:cs typeface="Verdana" panose="020B0604030504040204" pitchFamily="34" charset="0"/>
              </a:rPr>
              <a:t>Slide selection: Right-click and select [Layout] </a:t>
            </a:r>
            <a:br>
              <a:rPr lang="en-US" sz="1900" dirty="0">
                <a:latin typeface="Verdana" panose="020B0604030504040204" pitchFamily="34" charset="0"/>
                <a:ea typeface="Verdana" panose="020B0604030504040204" pitchFamily="34" charset="0"/>
                <a:cs typeface="Verdana" panose="020B0604030504040204" pitchFamily="34" charset="0"/>
              </a:rPr>
            </a:br>
            <a:r>
              <a:rPr lang="ja-JP" altLang="en-US" sz="1900" dirty="0">
                <a:latin typeface="Verdana" panose="020B0604030504040204" pitchFamily="34" charset="0"/>
                <a:cs typeface="Verdana" panose="020B0604030504040204" pitchFamily="34" charset="0"/>
              </a:rPr>
              <a:t>                      </a:t>
            </a:r>
            <a:r>
              <a:rPr lang="en-US" sz="1900" dirty="0">
                <a:latin typeface="Verdana" panose="020B0604030504040204" pitchFamily="34" charset="0"/>
                <a:ea typeface="Verdana" panose="020B0604030504040204" pitchFamily="34" charset="0"/>
                <a:cs typeface="Verdana" panose="020B0604030504040204" pitchFamily="34" charset="0"/>
              </a:rPr>
              <a:t>or select [Home] and [Layout].</a:t>
            </a:r>
            <a:endParaRPr sz="1900" dirty="0">
              <a:latin typeface="Verdana" panose="020B0604030504040204" pitchFamily="34" charset="0"/>
              <a:ea typeface="Verdana" panose="020B0604030504040204" pitchFamily="34" charset="0"/>
              <a:cs typeface="Verdana" panose="020B0604030504040204" pitchFamily="34" charset="0"/>
            </a:endParaRPr>
          </a:p>
        </p:txBody>
      </p:sp>
      <p:sp>
        <p:nvSpPr>
          <p:cNvPr id="2" name="タイトル 1"/>
          <p:cNvSpPr>
            <a:spLocks noGrp="1"/>
          </p:cNvSpPr>
          <p:nvPr>
            <p:ph type="title"/>
          </p:nvPr>
        </p:nvSpPr>
        <p:spPr/>
        <p:txBody>
          <a:bodyPr rIns="1440000" anchor="t" anchorCtr="0"/>
          <a:lstStyle/>
          <a:p>
            <a:r>
              <a:rPr lang="en-US" altLang="ja-JP" dirty="0">
                <a:solidFill>
                  <a:srgbClr val="010000"/>
                </a:solidFill>
              </a:rPr>
              <a:t>4-3 Selecting a template</a:t>
            </a:r>
            <a:endParaRPr kumimoji="1" lang="ja-JP" altLang="en-US" dirty="0"/>
          </a:p>
        </p:txBody>
      </p:sp>
      <p:sp>
        <p:nvSpPr>
          <p:cNvPr id="21" name="スライド番号プレースホルダー 20"/>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56 </a:t>
            </a:r>
            <a:endParaRPr lang="ja-JP" altLang="en-US" dirty="0">
              <a:latin typeface="Verdana" panose="020B0604030504040204" pitchFamily="34" charset="0"/>
              <a:cs typeface="Verdana" panose="020B0604030504040204" pitchFamily="34" charset="0"/>
            </a:endParaRPr>
          </a:p>
        </p:txBody>
      </p:sp>
      <p:sp>
        <p:nvSpPr>
          <p:cNvPr id="3" name="Content Placeholder 2"/>
          <p:cNvSpPr>
            <a:spLocks noGrp="1"/>
          </p:cNvSpPr>
          <p:nvPr>
            <p:ph sz="quarter" idx="4294967295"/>
          </p:nvPr>
        </p:nvSpPr>
        <p:spPr>
          <a:xfrm>
            <a:off x="0" y="947738"/>
            <a:ext cx="9144000" cy="4914900"/>
          </a:xfrm>
        </p:spPr>
        <p:txBody>
          <a:bodyPr/>
          <a:lstStyle/>
          <a:p>
            <a:r>
              <a:rPr lang="en-US" dirty="0"/>
              <a:t>Creating a presentation slide</a:t>
            </a:r>
          </a:p>
        </p:txBody>
      </p:sp>
      <p:pic>
        <p:nvPicPr>
          <p:cNvPr id="10" name="Picture 4"/>
          <p:cNvPicPr>
            <a:picLocks noChangeAspect="1" noChangeArrowheads="1"/>
          </p:cNvPicPr>
          <p:nvPr/>
        </p:nvPicPr>
        <p:blipFill>
          <a:blip r:embed="rId3"/>
          <a:stretch>
            <a:fillRect/>
          </a:stretch>
        </p:blipFill>
        <p:spPr bwMode="auto">
          <a:xfrm>
            <a:off x="3424003" y="2646104"/>
            <a:ext cx="2295995" cy="3024000"/>
          </a:xfrm>
          <a:prstGeom prst="rect">
            <a:avLst/>
          </a:prstGeom>
          <a:noFill/>
          <a:ln w="3175">
            <a:solidFill>
              <a:srgbClr val="828282"/>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rIns="1440000" anchor="t" anchorCtr="0"/>
          <a:lstStyle/>
          <a:p>
            <a:pPr marL="719138" indent="-719138"/>
            <a:r>
              <a:rPr lang="en-US" altLang="ja-JP" dirty="0">
                <a:solidFill>
                  <a:srgbClr val="010000"/>
                </a:solidFill>
              </a:rPr>
              <a:t>4-4 Changing the footer and the number of total pages</a:t>
            </a:r>
            <a:endParaRPr kumimoji="1" lang="ja-JP" altLang="en-US" dirty="0"/>
          </a:p>
        </p:txBody>
      </p:sp>
      <p:sp>
        <p:nvSpPr>
          <p:cNvPr id="9" name="スライド番号プレースホルダー 8"/>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57 </a:t>
            </a:r>
            <a:endParaRPr lang="ja-JP" altLang="en-US" dirty="0">
              <a:latin typeface="Verdana" panose="020B0604030504040204" pitchFamily="34" charset="0"/>
              <a:cs typeface="Verdana" panose="020B0604030504040204" pitchFamily="34" charset="0"/>
            </a:endParaRPr>
          </a:p>
        </p:txBody>
      </p:sp>
      <p:sp>
        <p:nvSpPr>
          <p:cNvPr id="2" name="Content Placeholder 1"/>
          <p:cNvSpPr>
            <a:spLocks noGrp="1"/>
          </p:cNvSpPr>
          <p:nvPr>
            <p:ph sz="quarter" idx="4294967295"/>
          </p:nvPr>
        </p:nvSpPr>
        <p:spPr>
          <a:xfrm>
            <a:off x="0" y="947738"/>
            <a:ext cx="9144000" cy="4914900"/>
          </a:xfrm>
        </p:spPr>
        <p:txBody>
          <a:bodyPr>
            <a:normAutofit/>
          </a:bodyPr>
          <a:lstStyle/>
          <a:p>
            <a:r>
              <a:rPr lang="en-US" sz="1900" dirty="0"/>
              <a:t>Select [Display], [Slide master] and the top slide master and change the footer and the number total pages (denominator). </a:t>
            </a:r>
          </a:p>
          <a:p>
            <a:r>
              <a:rPr lang="en-US" sz="1900" dirty="0"/>
              <a:t>Changes are reflected on all corresponding pages.</a:t>
            </a:r>
          </a:p>
          <a:p>
            <a:r>
              <a:rPr lang="en-US" sz="1900" dirty="0"/>
              <a:t>＊Do not change others than the slide master.</a:t>
            </a:r>
          </a:p>
        </p:txBody>
      </p:sp>
      <p:sp>
        <p:nvSpPr>
          <p:cNvPr id="21" name="object 4"/>
          <p:cNvSpPr txBox="1"/>
          <p:nvPr/>
        </p:nvSpPr>
        <p:spPr>
          <a:xfrm>
            <a:off x="2508128" y="5203924"/>
            <a:ext cx="5404150" cy="612605"/>
          </a:xfrm>
          <a:prstGeom prst="rect">
            <a:avLst/>
          </a:prstGeom>
          <a:ln>
            <a:noFill/>
          </a:ln>
        </p:spPr>
        <p:txBody>
          <a:bodyPr vert="horz" wrap="none" lIns="90000" tIns="46800" rIns="90000" bIns="46800" rtlCol="0">
            <a:spAutoFit/>
          </a:bodyPr>
          <a:lstStyle/>
          <a:p>
            <a:pPr marL="12700">
              <a:lnSpc>
                <a:spcPct val="100000"/>
              </a:lnSpc>
              <a:spcAft>
                <a:spcPts val="200"/>
              </a:spcAft>
            </a:pPr>
            <a:r>
              <a:rPr lang="en-US" altLang="ja-JP" sz="1600" dirty="0">
                <a:solidFill>
                  <a:srgbClr val="DC0032"/>
                </a:solidFill>
                <a:latin typeface="Verdana" panose="020B0604030504040204" pitchFamily="34" charset="0"/>
                <a:ea typeface="Verdana" panose="020B0604030504040204" pitchFamily="34" charset="0"/>
                <a:cs typeface="Verdana" panose="020B0604030504040204" pitchFamily="34" charset="0"/>
              </a:rPr>
              <a:t>Enter the presentation location, date, your name </a:t>
            </a:r>
          </a:p>
          <a:p>
            <a:pPr marL="12700">
              <a:lnSpc>
                <a:spcPct val="100000"/>
              </a:lnSpc>
              <a:spcAft>
                <a:spcPts val="200"/>
              </a:spcAft>
            </a:pPr>
            <a:r>
              <a:rPr lang="en-US" altLang="ja-JP" sz="1600" dirty="0">
                <a:solidFill>
                  <a:srgbClr val="DC0032"/>
                </a:solidFill>
                <a:latin typeface="Verdana" panose="020B0604030504040204" pitchFamily="34" charset="0"/>
                <a:ea typeface="Verdana" panose="020B0604030504040204" pitchFamily="34" charset="0"/>
                <a:cs typeface="Verdana" panose="020B0604030504040204" pitchFamily="34" charset="0"/>
              </a:rPr>
              <a:t>and your department in the footer area in English.</a:t>
            </a:r>
            <a:endParaRPr lang="ja-JP" altLang="en-US" sz="1600" dirty="0">
              <a:solidFill>
                <a:srgbClr val="DC0032"/>
              </a:solidFill>
              <a:latin typeface="Verdana" panose="020B0604030504040204" pitchFamily="34" charset="0"/>
              <a:cs typeface="Verdana" panose="020B0604030504040204" pitchFamily="34" charset="0"/>
            </a:endParaRPr>
          </a:p>
        </p:txBody>
      </p:sp>
      <p:sp>
        <p:nvSpPr>
          <p:cNvPr id="22" name="object 4"/>
          <p:cNvSpPr txBox="1"/>
          <p:nvPr/>
        </p:nvSpPr>
        <p:spPr>
          <a:xfrm>
            <a:off x="829108" y="3188770"/>
            <a:ext cx="1491412" cy="340735"/>
          </a:xfrm>
          <a:prstGeom prst="rect">
            <a:avLst/>
          </a:prstGeom>
          <a:ln>
            <a:noFill/>
          </a:ln>
        </p:spPr>
        <p:txBody>
          <a:bodyPr vert="horz" wrap="none" lIns="90000" tIns="46800" rIns="90000" bIns="46800" rtlCol="0">
            <a:spAutoFit/>
          </a:bodyPr>
          <a:lstStyle/>
          <a:p>
            <a:pPr marL="12700">
              <a:lnSpc>
                <a:spcPct val="100000"/>
              </a:lnSpc>
              <a:spcAft>
                <a:spcPts val="200"/>
              </a:spcAft>
            </a:pPr>
            <a:r>
              <a:rPr lang="en-US" altLang="ja-JP" sz="1600" dirty="0">
                <a:solidFill>
                  <a:srgbClr val="DC0032"/>
                </a:solidFill>
                <a:latin typeface="Verdana" panose="020B0604030504040204" pitchFamily="34" charset="0"/>
                <a:ea typeface="Verdana" panose="020B0604030504040204" pitchFamily="34" charset="0"/>
                <a:cs typeface="Verdana" panose="020B0604030504040204" pitchFamily="34" charset="0"/>
              </a:rPr>
              <a:t>Slide master</a:t>
            </a:r>
            <a:endParaRPr lang="ja-JP" altLang="en-US" sz="1600" dirty="0">
              <a:solidFill>
                <a:srgbClr val="DC0032"/>
              </a:solidFill>
              <a:latin typeface="Verdana" panose="020B0604030504040204" pitchFamily="34" charset="0"/>
              <a:cs typeface="Verdana" panose="020B0604030504040204" pitchFamily="34" charset="0"/>
            </a:endParaRPr>
          </a:p>
        </p:txBody>
      </p:sp>
      <p:sp>
        <p:nvSpPr>
          <p:cNvPr id="25" name="object 4"/>
          <p:cNvSpPr txBox="1"/>
          <p:nvPr/>
        </p:nvSpPr>
        <p:spPr>
          <a:xfrm>
            <a:off x="6521910" y="4725984"/>
            <a:ext cx="1365159" cy="340735"/>
          </a:xfrm>
          <a:prstGeom prst="rect">
            <a:avLst/>
          </a:prstGeom>
          <a:ln>
            <a:noFill/>
          </a:ln>
        </p:spPr>
        <p:txBody>
          <a:bodyPr vert="horz" wrap="none" lIns="90000" tIns="46800" rIns="90000" bIns="46800" rtlCol="0">
            <a:spAutoFit/>
          </a:bodyPr>
          <a:lstStyle/>
          <a:p>
            <a:pPr marL="12700">
              <a:lnSpc>
                <a:spcPct val="100000"/>
              </a:lnSpc>
              <a:spcAft>
                <a:spcPts val="200"/>
              </a:spcAft>
            </a:pPr>
            <a:r>
              <a:rPr lang="en-US" altLang="ja-JP" sz="1600" dirty="0">
                <a:solidFill>
                  <a:srgbClr val="DC0032"/>
                </a:solidFill>
                <a:latin typeface="Verdana" panose="020B0604030504040204" pitchFamily="34" charset="0"/>
                <a:ea typeface="Verdana" panose="020B0604030504040204" pitchFamily="34" charset="0"/>
                <a:cs typeface="Verdana" panose="020B0604030504040204" pitchFamily="34" charset="0"/>
              </a:rPr>
              <a:t>Total pages</a:t>
            </a:r>
            <a:endParaRPr lang="ja-JP" altLang="en-US" sz="1600" dirty="0">
              <a:solidFill>
                <a:srgbClr val="DC0032"/>
              </a:solidFill>
              <a:latin typeface="Verdana" panose="020B0604030504040204" pitchFamily="34" charset="0"/>
              <a:cs typeface="Verdana" panose="020B0604030504040204" pitchFamily="34" charset="0"/>
            </a:endParaRPr>
          </a:p>
        </p:txBody>
      </p:sp>
      <p:pic>
        <p:nvPicPr>
          <p:cNvPr id="26" name="図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0000" y="2892434"/>
            <a:ext cx="3904000" cy="2196000"/>
          </a:xfrm>
          <a:prstGeom prst="rect">
            <a:avLst/>
          </a:prstGeom>
          <a:ln w="3175">
            <a:noFill/>
          </a:ln>
        </p:spPr>
      </p:pic>
      <p:sp>
        <p:nvSpPr>
          <p:cNvPr id="27" name="object 5"/>
          <p:cNvSpPr/>
          <p:nvPr/>
        </p:nvSpPr>
        <p:spPr>
          <a:xfrm>
            <a:off x="4150281" y="4840907"/>
            <a:ext cx="1407081" cy="127036"/>
          </a:xfrm>
          <a:custGeom>
            <a:avLst/>
            <a:gdLst/>
            <a:ahLst/>
            <a:cxnLst/>
            <a:rect l="l" t="t" r="r" b="b"/>
            <a:pathLst>
              <a:path w="2557145" h="1283335">
                <a:moveTo>
                  <a:pt x="2556764" y="1283309"/>
                </a:moveTo>
                <a:lnTo>
                  <a:pt x="0" y="1283309"/>
                </a:lnTo>
                <a:lnTo>
                  <a:pt x="0" y="0"/>
                </a:lnTo>
                <a:lnTo>
                  <a:pt x="2556764" y="0"/>
                </a:lnTo>
                <a:lnTo>
                  <a:pt x="2556764" y="1283309"/>
                </a:lnTo>
                <a:close/>
              </a:path>
            </a:pathLst>
          </a:custGeom>
          <a:ln w="12700">
            <a:solidFill>
              <a:srgbClr val="DC0032"/>
            </a:solidFill>
          </a:ln>
        </p:spPr>
        <p:txBody>
          <a:bodyPr wrap="square" lIns="0" tIns="0" rIns="0" bIns="0" rtlCol="0"/>
          <a:lstStyle/>
          <a:p>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28" name="正方形/長方形 27"/>
          <p:cNvSpPr/>
          <p:nvPr/>
        </p:nvSpPr>
        <p:spPr>
          <a:xfrm>
            <a:off x="2608380" y="3163552"/>
            <a:ext cx="598973" cy="391170"/>
          </a:xfrm>
          <a:prstGeom prst="rect">
            <a:avLst/>
          </a:prstGeom>
          <a:noFill/>
          <a:ln w="12700">
            <a:solidFill>
              <a:srgbClr val="DC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Verdana" panose="020B0604030504040204" pitchFamily="34" charset="0"/>
              <a:cs typeface="Verdana" panose="020B0604030504040204" pitchFamily="34" charset="0"/>
            </a:endParaRPr>
          </a:p>
        </p:txBody>
      </p:sp>
      <p:cxnSp>
        <p:nvCxnSpPr>
          <p:cNvPr id="29" name="直線コネクタ 28"/>
          <p:cNvCxnSpPr>
            <a:cxnSpLocks/>
          </p:cNvCxnSpPr>
          <p:nvPr/>
        </p:nvCxnSpPr>
        <p:spPr>
          <a:xfrm>
            <a:off x="4360655" y="4972519"/>
            <a:ext cx="0" cy="264499"/>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cxnSpLocks/>
          </p:cNvCxnSpPr>
          <p:nvPr/>
        </p:nvCxnSpPr>
        <p:spPr>
          <a:xfrm flipH="1">
            <a:off x="2287841" y="3359137"/>
            <a:ext cx="319232" cy="0"/>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5922629" y="4828725"/>
            <a:ext cx="129439" cy="144000"/>
          </a:xfrm>
          <a:prstGeom prst="rect">
            <a:avLst/>
          </a:prstGeom>
          <a:noFill/>
          <a:ln w="12700">
            <a:solidFill>
              <a:srgbClr val="DC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Verdana" panose="020B0604030504040204" pitchFamily="34" charset="0"/>
              <a:cs typeface="Verdana" panose="020B0604030504040204" pitchFamily="34" charset="0"/>
            </a:endParaRPr>
          </a:p>
        </p:txBody>
      </p:sp>
      <p:cxnSp>
        <p:nvCxnSpPr>
          <p:cNvPr id="32" name="直線コネクタ 31"/>
          <p:cNvCxnSpPr>
            <a:cxnSpLocks/>
          </p:cNvCxnSpPr>
          <p:nvPr/>
        </p:nvCxnSpPr>
        <p:spPr>
          <a:xfrm flipH="1">
            <a:off x="6054468" y="4900725"/>
            <a:ext cx="532861" cy="0"/>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5208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rIns="1440000" anchor="t" anchorCtr="0"/>
          <a:lstStyle/>
          <a:p>
            <a:r>
              <a:rPr lang="en-US" altLang="ja-JP" dirty="0">
                <a:solidFill>
                  <a:srgbClr val="010000"/>
                </a:solidFill>
              </a:rPr>
              <a:t>4-5</a:t>
            </a:r>
            <a:r>
              <a:rPr lang="ja-JP" altLang="en-US" dirty="0">
                <a:solidFill>
                  <a:srgbClr val="010000"/>
                </a:solidFill>
              </a:rPr>
              <a:t> </a:t>
            </a:r>
            <a:r>
              <a:rPr lang="en-US" altLang="ja-JP" dirty="0">
                <a:solidFill>
                  <a:srgbClr val="010000"/>
                </a:solidFill>
              </a:rPr>
              <a:t>Styles and color combination of a chart</a:t>
            </a:r>
            <a:endParaRPr kumimoji="1" lang="ja-JP" altLang="en-US" dirty="0"/>
          </a:p>
        </p:txBody>
      </p:sp>
      <p:sp>
        <p:nvSpPr>
          <p:cNvPr id="7" name="スライド番号プレースホルダー 6"/>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58 </a:t>
            </a:r>
            <a:endParaRPr lang="ja-JP" altLang="en-US" dirty="0">
              <a:latin typeface="Verdana" panose="020B0604030504040204" pitchFamily="34" charset="0"/>
              <a:cs typeface="Verdana" panose="020B0604030504040204" pitchFamily="34" charset="0"/>
            </a:endParaRPr>
          </a:p>
        </p:txBody>
      </p:sp>
      <p:sp>
        <p:nvSpPr>
          <p:cNvPr id="19" name="object 7"/>
          <p:cNvSpPr txBox="1"/>
          <p:nvPr/>
        </p:nvSpPr>
        <p:spPr>
          <a:xfrm>
            <a:off x="708253" y="5600804"/>
            <a:ext cx="7719785" cy="279180"/>
          </a:xfrm>
          <a:prstGeom prst="rect">
            <a:avLst/>
          </a:prstGeom>
        </p:spPr>
        <p:txBody>
          <a:bodyPr vert="horz" wrap="square" lIns="90000" tIns="46800" rIns="90000" bIns="46800" rtlCol="0" anchor="b">
            <a:spAutoFit/>
          </a:bodyPr>
          <a:lstStyle/>
          <a:p>
            <a:pPr marL="12700">
              <a:lnSpc>
                <a:spcPct val="100000"/>
              </a:lnSpc>
              <a:spcBef>
                <a:spcPts val="600"/>
              </a:spcBef>
            </a:pPr>
            <a:r>
              <a:rPr sz="1200" dirty="0">
                <a:solidFill>
                  <a:srgbClr val="010000"/>
                </a:solidFill>
                <a:latin typeface="Verdana" panose="020B0604030504040204" pitchFamily="34" charset="0"/>
                <a:ea typeface="Verdana" panose="020B0604030504040204" pitchFamily="34" charset="0"/>
                <a:cs typeface="Verdana" panose="020B0604030504040204" pitchFamily="34" charset="0"/>
              </a:rPr>
              <a:t>* </a:t>
            </a:r>
            <a:r>
              <a:rPr lang="en-US" altLang="ja-JP" sz="1200" dirty="0">
                <a:solidFill>
                  <a:srgbClr val="010000"/>
                </a:solidFill>
                <a:latin typeface="Verdana" panose="020B0604030504040204" pitchFamily="34" charset="0"/>
                <a:ea typeface="Verdana" panose="020B0604030504040204" pitchFamily="34" charset="0"/>
                <a:cs typeface="Verdana" panose="020B0604030504040204" pitchFamily="34" charset="0"/>
              </a:rPr>
              <a:t>See “3. Chart rule” on P.27 and the following pages for the detail.</a:t>
            </a:r>
            <a:endParaRPr lang="ja-JP" altLang="en-US" sz="1200" dirty="0">
              <a:solidFill>
                <a:srgbClr val="010000"/>
              </a:solidFill>
              <a:latin typeface="Verdana" panose="020B0604030504040204" pitchFamily="34" charset="0"/>
              <a:cs typeface="Verdana" panose="020B0604030504040204" pitchFamily="34" charset="0"/>
            </a:endParaRPr>
          </a:p>
        </p:txBody>
      </p:sp>
      <p:sp>
        <p:nvSpPr>
          <p:cNvPr id="28" name="object 4"/>
          <p:cNvSpPr txBox="1"/>
          <p:nvPr/>
        </p:nvSpPr>
        <p:spPr>
          <a:xfrm>
            <a:off x="691759" y="964935"/>
            <a:ext cx="7768028" cy="707887"/>
          </a:xfrm>
          <a:prstGeom prst="rect">
            <a:avLst/>
          </a:prstGeom>
        </p:spPr>
        <p:txBody>
          <a:bodyPr vert="horz" wrap="square" lIns="90000" tIns="46800" rIns="90000" bIns="46800" rtlCol="0">
            <a:spAutoFit/>
          </a:bodyPr>
          <a:lstStyle>
            <a:defPPr>
              <a:defRPr lang="ja-JP"/>
            </a:defPPr>
            <a:lvl1pPr marL="203200" indent="-190500">
              <a:lnSpc>
                <a:spcPct val="120000"/>
              </a:lnSpc>
              <a:spcAft>
                <a:spcPts val="1200"/>
              </a:spcAft>
              <a:buChar char="•"/>
              <a:tabLst>
                <a:tab pos="203200" algn="l"/>
              </a:tabLst>
              <a:defRPr sz="2000" spc="-5">
                <a:solidFill>
                  <a:srgbClr val="010000"/>
                </a:solidFill>
                <a:latin typeface="Verdana" charset="0"/>
                <a:cs typeface="Meiryo UI"/>
              </a:defRPr>
            </a:lvl1pPr>
          </a:lstStyle>
          <a:p>
            <a:pPr>
              <a:lnSpc>
                <a:spcPct val="110000"/>
              </a:lnSpc>
              <a:spcAft>
                <a:spcPts val="600"/>
              </a:spcAft>
            </a:pPr>
            <a:r>
              <a:rPr lang="en-US" altLang="ja-JP" sz="1900" dirty="0">
                <a:latin typeface="Verdana" panose="020B0604030504040204" pitchFamily="34" charset="0"/>
                <a:ea typeface="Verdana" panose="020B0604030504040204" pitchFamily="34" charset="0"/>
                <a:cs typeface="Verdana" panose="020B0604030504040204" pitchFamily="34" charset="0"/>
              </a:rPr>
              <a:t>Create a chart basically in a simple and flat style.</a:t>
            </a:r>
            <a:br>
              <a:rPr lang="en-US" altLang="ja-JP" sz="1900" dirty="0">
                <a:latin typeface="Verdana" panose="020B0604030504040204" pitchFamily="34" charset="0"/>
                <a:ea typeface="Verdana" panose="020B0604030504040204" pitchFamily="34" charset="0"/>
                <a:cs typeface="Verdana" panose="020B0604030504040204" pitchFamily="34" charset="0"/>
              </a:rPr>
            </a:br>
            <a:r>
              <a:rPr lang="en-US" altLang="ja-JP" sz="1900" dirty="0">
                <a:latin typeface="Verdana" panose="020B0604030504040204" pitchFamily="34" charset="0"/>
                <a:ea typeface="Verdana" panose="020B0604030504040204" pitchFamily="34" charset="0"/>
                <a:cs typeface="Verdana" panose="020B0604030504040204" pitchFamily="34" charset="0"/>
              </a:rPr>
              <a:t>Do not use 3D and shadow effect charts.</a:t>
            </a:r>
            <a:endParaRPr sz="1900" dirty="0">
              <a:latin typeface="Verdana" panose="020B0604030504040204" pitchFamily="34" charset="0"/>
              <a:ea typeface="Verdana" panose="020B0604030504040204" pitchFamily="34" charset="0"/>
              <a:cs typeface="Verdana" panose="020B0604030504040204" pitchFamily="34" charset="0"/>
            </a:endParaRPr>
          </a:p>
        </p:txBody>
      </p:sp>
      <p:grpSp>
        <p:nvGrpSpPr>
          <p:cNvPr id="2" name="図形グループ 1"/>
          <p:cNvGrpSpPr/>
          <p:nvPr/>
        </p:nvGrpSpPr>
        <p:grpSpPr>
          <a:xfrm>
            <a:off x="2152401" y="1858982"/>
            <a:ext cx="4839199" cy="3528000"/>
            <a:chOff x="2152401" y="1858982"/>
            <a:chExt cx="4839199" cy="3528000"/>
          </a:xfrm>
        </p:grpSpPr>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2401" y="1858982"/>
              <a:ext cx="4839199" cy="3528000"/>
            </a:xfrm>
            <a:prstGeom prst="rect">
              <a:avLst/>
            </a:prstGeom>
            <a:ln w="3175">
              <a:solidFill>
                <a:srgbClr val="828282"/>
              </a:solidFill>
            </a:ln>
          </p:spPr>
        </p:pic>
        <p:sp>
          <p:nvSpPr>
            <p:cNvPr id="71" name="正方形/長方形 70"/>
            <p:cNvSpPr/>
            <p:nvPr/>
          </p:nvSpPr>
          <p:spPr>
            <a:xfrm>
              <a:off x="2940316" y="2168984"/>
              <a:ext cx="936000" cy="306000"/>
            </a:xfrm>
            <a:prstGeom prst="rect">
              <a:avLst/>
            </a:prstGeom>
            <a:noFill/>
            <a:ln w="12700">
              <a:solidFill>
                <a:srgbClr val="DC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Verdana" panose="020B0604030504040204" pitchFamily="34" charset="0"/>
                <a:cs typeface="Verdana" panose="020B0604030504040204" pitchFamily="34" charset="0"/>
              </a:endParaRPr>
            </a:p>
          </p:txBody>
        </p:sp>
        <p:sp>
          <p:nvSpPr>
            <p:cNvPr id="72" name="正方形/長方形 71"/>
            <p:cNvSpPr/>
            <p:nvPr/>
          </p:nvSpPr>
          <p:spPr>
            <a:xfrm>
              <a:off x="2940316" y="2892123"/>
              <a:ext cx="1872000" cy="306000"/>
            </a:xfrm>
            <a:prstGeom prst="rect">
              <a:avLst/>
            </a:prstGeom>
            <a:noFill/>
            <a:ln w="12700">
              <a:solidFill>
                <a:srgbClr val="DC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Verdana" panose="020B0604030504040204" pitchFamily="34" charset="0"/>
                <a:cs typeface="Verdana" panose="020B0604030504040204" pitchFamily="34" charset="0"/>
              </a:endParaRPr>
            </a:p>
          </p:txBody>
        </p:sp>
        <p:sp>
          <p:nvSpPr>
            <p:cNvPr id="73" name="正方形/長方形 72"/>
            <p:cNvSpPr/>
            <p:nvPr/>
          </p:nvSpPr>
          <p:spPr>
            <a:xfrm>
              <a:off x="2940317" y="3300120"/>
              <a:ext cx="313997" cy="306000"/>
            </a:xfrm>
            <a:prstGeom prst="rect">
              <a:avLst/>
            </a:prstGeom>
            <a:noFill/>
            <a:ln w="12700">
              <a:solidFill>
                <a:srgbClr val="DC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Verdana" panose="020B0604030504040204" pitchFamily="34" charset="0"/>
                <a:cs typeface="Verdana" panose="020B0604030504040204" pitchFamily="34" charset="0"/>
              </a:endParaRPr>
            </a:p>
          </p:txBody>
        </p:sp>
        <p:sp>
          <p:nvSpPr>
            <p:cNvPr id="74" name="正方形/長方形 73"/>
            <p:cNvSpPr/>
            <p:nvPr/>
          </p:nvSpPr>
          <p:spPr>
            <a:xfrm>
              <a:off x="3566955" y="3300120"/>
              <a:ext cx="627249" cy="306000"/>
            </a:xfrm>
            <a:prstGeom prst="rect">
              <a:avLst/>
            </a:prstGeom>
            <a:noFill/>
            <a:ln w="12700">
              <a:solidFill>
                <a:srgbClr val="DC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Verdana" panose="020B0604030504040204" pitchFamily="34" charset="0"/>
                <a:cs typeface="Verdana" panose="020B0604030504040204" pitchFamily="34" charset="0"/>
              </a:endParaRPr>
            </a:p>
          </p:txBody>
        </p:sp>
        <p:sp>
          <p:nvSpPr>
            <p:cNvPr id="75" name="正方形/長方形 74"/>
            <p:cNvSpPr/>
            <p:nvPr/>
          </p:nvSpPr>
          <p:spPr>
            <a:xfrm>
              <a:off x="4506845" y="3300120"/>
              <a:ext cx="306000" cy="306000"/>
            </a:xfrm>
            <a:prstGeom prst="rect">
              <a:avLst/>
            </a:prstGeom>
            <a:noFill/>
            <a:ln w="12700">
              <a:solidFill>
                <a:srgbClr val="DC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Verdana" panose="020B0604030504040204" pitchFamily="34" charset="0"/>
                <a:cs typeface="Verdana" panose="020B0604030504040204" pitchFamily="34" charset="0"/>
              </a:endParaRPr>
            </a:p>
          </p:txBody>
        </p:sp>
        <p:sp>
          <p:nvSpPr>
            <p:cNvPr id="76" name="正方形/長方形 75"/>
            <p:cNvSpPr/>
            <p:nvPr/>
          </p:nvSpPr>
          <p:spPr>
            <a:xfrm>
              <a:off x="2940317" y="3715093"/>
              <a:ext cx="936000" cy="306000"/>
            </a:xfrm>
            <a:prstGeom prst="rect">
              <a:avLst/>
            </a:prstGeom>
            <a:noFill/>
            <a:ln w="12700">
              <a:solidFill>
                <a:srgbClr val="DC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Verdana" panose="020B0604030504040204" pitchFamily="34" charset="0"/>
                <a:cs typeface="Verdana" panose="020B0604030504040204" pitchFamily="34" charset="0"/>
              </a:endParaRPr>
            </a:p>
          </p:txBody>
        </p:sp>
        <p:sp>
          <p:nvSpPr>
            <p:cNvPr id="77" name="正方形/長方形 76"/>
            <p:cNvSpPr/>
            <p:nvPr/>
          </p:nvSpPr>
          <p:spPr>
            <a:xfrm>
              <a:off x="2940317" y="4435577"/>
              <a:ext cx="936000" cy="306000"/>
            </a:xfrm>
            <a:prstGeom prst="rect">
              <a:avLst/>
            </a:prstGeom>
            <a:noFill/>
            <a:ln w="12700">
              <a:solidFill>
                <a:srgbClr val="DC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Verdana" panose="020B0604030504040204" pitchFamily="34" charset="0"/>
                <a:cs typeface="Verdana" panose="020B0604030504040204" pitchFamily="34" charset="0"/>
              </a:endParaRPr>
            </a:p>
          </p:txBody>
        </p:sp>
        <p:sp>
          <p:nvSpPr>
            <p:cNvPr id="78" name="正方形/長方形 77"/>
            <p:cNvSpPr/>
            <p:nvPr/>
          </p:nvSpPr>
          <p:spPr>
            <a:xfrm>
              <a:off x="2940316" y="4846482"/>
              <a:ext cx="1566529" cy="306000"/>
            </a:xfrm>
            <a:prstGeom prst="rect">
              <a:avLst/>
            </a:prstGeom>
            <a:noFill/>
            <a:ln w="12700">
              <a:solidFill>
                <a:srgbClr val="DC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Verdana" panose="020B0604030504040204" pitchFamily="34" charset="0"/>
                <a:cs typeface="Verdana" panose="020B0604030504040204" pitchFamily="34" charset="0"/>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rIns="1440000" anchor="t" anchorCtr="0"/>
          <a:lstStyle/>
          <a:p>
            <a:r>
              <a:rPr lang="en-US" altLang="ja-JP" dirty="0">
                <a:solidFill>
                  <a:srgbClr val="010000"/>
                </a:solidFill>
              </a:rPr>
              <a:t>4-5</a:t>
            </a:r>
            <a:r>
              <a:rPr lang="ja-JP" altLang="en-US" dirty="0">
                <a:solidFill>
                  <a:srgbClr val="010000"/>
                </a:solidFill>
              </a:rPr>
              <a:t> </a:t>
            </a:r>
            <a:r>
              <a:rPr lang="en-US" altLang="ja-JP" dirty="0">
                <a:solidFill>
                  <a:srgbClr val="010000"/>
                </a:solidFill>
              </a:rPr>
              <a:t>Styles and color combination of a chart</a:t>
            </a:r>
            <a:endParaRPr kumimoji="1" lang="ja-JP" altLang="en-US" dirty="0"/>
          </a:p>
        </p:txBody>
      </p:sp>
      <p:sp>
        <p:nvSpPr>
          <p:cNvPr id="7" name="スライド番号プレースホルダー 6"/>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59 </a:t>
            </a:r>
            <a:endParaRPr lang="ja-JP" altLang="en-US" dirty="0">
              <a:latin typeface="Verdana" panose="020B0604030504040204" pitchFamily="34" charset="0"/>
              <a:cs typeface="Verdana" panose="020B0604030504040204" pitchFamily="34" charset="0"/>
            </a:endParaRPr>
          </a:p>
        </p:txBody>
      </p:sp>
      <p:sp>
        <p:nvSpPr>
          <p:cNvPr id="19" name="object 7"/>
          <p:cNvSpPr txBox="1"/>
          <p:nvPr/>
        </p:nvSpPr>
        <p:spPr>
          <a:xfrm>
            <a:off x="708253" y="5600804"/>
            <a:ext cx="7719785" cy="279180"/>
          </a:xfrm>
          <a:prstGeom prst="rect">
            <a:avLst/>
          </a:prstGeom>
        </p:spPr>
        <p:txBody>
          <a:bodyPr vert="horz" wrap="square" lIns="90000" tIns="46800" rIns="90000" bIns="46800" rtlCol="0" anchor="b">
            <a:spAutoFit/>
          </a:bodyPr>
          <a:lstStyle/>
          <a:p>
            <a:pPr marL="12700">
              <a:lnSpc>
                <a:spcPct val="100000"/>
              </a:lnSpc>
              <a:spcBef>
                <a:spcPts val="600"/>
              </a:spcBef>
            </a:pPr>
            <a:r>
              <a:rPr sz="1200" dirty="0">
                <a:solidFill>
                  <a:srgbClr val="010000"/>
                </a:solidFill>
                <a:latin typeface="Verdana" panose="020B0604030504040204" pitchFamily="34" charset="0"/>
                <a:ea typeface="Verdana" panose="020B0604030504040204" pitchFamily="34" charset="0"/>
                <a:cs typeface="Verdana" panose="020B0604030504040204" pitchFamily="34" charset="0"/>
              </a:rPr>
              <a:t>* </a:t>
            </a:r>
            <a:r>
              <a:rPr lang="en-US" sz="1200" dirty="0">
                <a:solidFill>
                  <a:srgbClr val="010000"/>
                </a:solidFill>
                <a:latin typeface="Verdana" panose="020B0604030504040204" pitchFamily="34" charset="0"/>
                <a:ea typeface="Verdana" panose="020B0604030504040204" pitchFamily="34" charset="0"/>
                <a:cs typeface="Verdana" panose="020B0604030504040204" pitchFamily="34" charset="0"/>
              </a:rPr>
              <a:t>See “3. Chart rule” on P.27 and the following pages for the detail.</a:t>
            </a:r>
          </a:p>
        </p:txBody>
      </p:sp>
      <p:grpSp>
        <p:nvGrpSpPr>
          <p:cNvPr id="4" name="図形グループ 3"/>
          <p:cNvGrpSpPr>
            <a:grpSpLocks noChangeAspect="1"/>
          </p:cNvGrpSpPr>
          <p:nvPr/>
        </p:nvGrpSpPr>
        <p:grpSpPr>
          <a:xfrm>
            <a:off x="832447" y="3278222"/>
            <a:ext cx="3600000" cy="1901301"/>
            <a:chOff x="2117726" y="2500548"/>
            <a:chExt cx="4879974" cy="2577306"/>
          </a:xfrm>
        </p:grpSpPr>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6300" y="2500548"/>
              <a:ext cx="4851400" cy="2577306"/>
            </a:xfrm>
            <a:prstGeom prst="rect">
              <a:avLst/>
            </a:prstGeom>
            <a:ln w="3175">
              <a:solidFill>
                <a:srgbClr val="828282"/>
              </a:solidFill>
            </a:ln>
          </p:spPr>
        </p:pic>
        <p:sp>
          <p:nvSpPr>
            <p:cNvPr id="71" name="正方形/長方形 70"/>
            <p:cNvSpPr/>
            <p:nvPr/>
          </p:nvSpPr>
          <p:spPr>
            <a:xfrm>
              <a:off x="2117726" y="2834903"/>
              <a:ext cx="654050" cy="415925"/>
            </a:xfrm>
            <a:prstGeom prst="rect">
              <a:avLst/>
            </a:prstGeom>
            <a:noFill/>
            <a:ln w="12700">
              <a:solidFill>
                <a:srgbClr val="DC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Verdana" panose="020B0604030504040204" pitchFamily="34" charset="0"/>
                <a:cs typeface="Verdana" panose="020B0604030504040204" pitchFamily="34" charset="0"/>
              </a:endParaRPr>
            </a:p>
          </p:txBody>
        </p:sp>
      </p:grpSp>
      <p:sp>
        <p:nvSpPr>
          <p:cNvPr id="17" name="object 4"/>
          <p:cNvSpPr txBox="1"/>
          <p:nvPr/>
        </p:nvSpPr>
        <p:spPr>
          <a:xfrm>
            <a:off x="692264" y="965999"/>
            <a:ext cx="7767524" cy="1534908"/>
          </a:xfrm>
          <a:prstGeom prst="rect">
            <a:avLst/>
          </a:prstGeom>
        </p:spPr>
        <p:txBody>
          <a:bodyPr vert="horz" wrap="square" lIns="90000" tIns="46800" rIns="90000" bIns="46800" rtlCol="0">
            <a:spAutoFit/>
          </a:bodyPr>
          <a:lstStyle>
            <a:defPPr>
              <a:defRPr lang="ja-JP"/>
            </a:defPPr>
            <a:lvl1pPr marL="203200" indent="-190500">
              <a:lnSpc>
                <a:spcPct val="120000"/>
              </a:lnSpc>
              <a:spcAft>
                <a:spcPts val="1200"/>
              </a:spcAft>
              <a:buChar char="•"/>
              <a:tabLst>
                <a:tab pos="203200" algn="l"/>
              </a:tabLst>
              <a:defRPr sz="2000" spc="-5">
                <a:solidFill>
                  <a:srgbClr val="010000"/>
                </a:solidFill>
                <a:latin typeface="Verdana" charset="0"/>
                <a:cs typeface="Meiryo UI"/>
              </a:defRPr>
            </a:lvl1pPr>
          </a:lstStyle>
          <a:p>
            <a:pPr>
              <a:lnSpc>
                <a:spcPct val="110000"/>
              </a:lnSpc>
              <a:spcAft>
                <a:spcPts val="600"/>
              </a:spcAft>
            </a:pPr>
            <a:r>
              <a:rPr lang="en-US" altLang="ja-JP" sz="1900" spc="0" dirty="0">
                <a:latin typeface="Verdana" panose="020B0604030504040204" pitchFamily="34" charset="0"/>
                <a:ea typeface="Verdana" panose="020B0604030504040204" pitchFamily="34" charset="0"/>
                <a:cs typeface="Verdana" panose="020B0604030504040204" pitchFamily="34" charset="0"/>
              </a:rPr>
              <a:t>Basically, select the first monotone style from the left.</a:t>
            </a:r>
          </a:p>
          <a:p>
            <a:pPr>
              <a:lnSpc>
                <a:spcPct val="110000"/>
              </a:lnSpc>
              <a:spcAft>
                <a:spcPts val="600"/>
              </a:spcAft>
            </a:pPr>
            <a:r>
              <a:rPr lang="en-US" altLang="ja-JP" sz="1900" spc="0" dirty="0">
                <a:latin typeface="Verdana" panose="020B0604030504040204" pitchFamily="34" charset="0"/>
                <a:ea typeface="Verdana" panose="020B0604030504040204" pitchFamily="34" charset="0"/>
                <a:cs typeface="Verdana" panose="020B0604030504040204" pitchFamily="34" charset="0"/>
              </a:rPr>
              <a:t>Select the second style from the left to create charts in parallel relation.</a:t>
            </a:r>
          </a:p>
          <a:p>
            <a:pPr>
              <a:lnSpc>
                <a:spcPct val="110000"/>
              </a:lnSpc>
              <a:spcAft>
                <a:spcPts val="600"/>
              </a:spcAft>
            </a:pPr>
            <a:r>
              <a:rPr lang="en-US" altLang="ja-JP" sz="1900" spc="0" dirty="0">
                <a:latin typeface="Verdana" panose="020B0604030504040204" pitchFamily="34" charset="0"/>
                <a:ea typeface="Verdana" panose="020B0604030504040204" pitchFamily="34" charset="0"/>
                <a:cs typeface="Verdana" panose="020B0604030504040204" pitchFamily="34" charset="0"/>
              </a:rPr>
              <a:t>Do not select 3D and shadow effect charts.</a:t>
            </a:r>
            <a:endParaRPr sz="1900" spc="0" dirty="0">
              <a:latin typeface="Verdana" panose="020B0604030504040204" pitchFamily="34" charset="0"/>
              <a:ea typeface="Verdana" panose="020B0604030504040204" pitchFamily="34" charset="0"/>
              <a:cs typeface="Verdana" panose="020B0604030504040204" pitchFamily="34" charset="0"/>
            </a:endParaRPr>
          </a:p>
        </p:txBody>
      </p:sp>
      <p:sp>
        <p:nvSpPr>
          <p:cNvPr id="18" name="object 7"/>
          <p:cNvSpPr txBox="1"/>
          <p:nvPr/>
        </p:nvSpPr>
        <p:spPr>
          <a:xfrm>
            <a:off x="1258599" y="2744731"/>
            <a:ext cx="2635724" cy="279180"/>
          </a:xfrm>
          <a:prstGeom prst="rect">
            <a:avLst/>
          </a:prstGeom>
        </p:spPr>
        <p:txBody>
          <a:bodyPr vert="horz" wrap="square" lIns="90000" tIns="46800" rIns="90000" bIns="46800" rtlCol="0" anchor="b">
            <a:spAutoFit/>
          </a:bodyPr>
          <a:lstStyle/>
          <a:p>
            <a:pPr marL="12700" algn="ctr">
              <a:lnSpc>
                <a:spcPct val="100000"/>
              </a:lnSpc>
            </a:pPr>
            <a:r>
              <a:rPr lang="en-US" altLang="ja-JP" sz="1200" dirty="0">
                <a:solidFill>
                  <a:srgbClr val="010000"/>
                </a:solidFill>
                <a:latin typeface="Verdana" panose="020B0604030504040204" pitchFamily="34" charset="0"/>
                <a:ea typeface="Verdana" panose="020B0604030504040204" pitchFamily="34" charset="0"/>
                <a:cs typeface="Verdana" panose="020B0604030504040204" pitchFamily="34" charset="0"/>
              </a:rPr>
              <a:t>Basic style (basic color)</a:t>
            </a:r>
            <a:endParaRPr lang="ja-JP" altLang="en-US" sz="1200" dirty="0">
              <a:solidFill>
                <a:srgbClr val="010000"/>
              </a:solidFill>
              <a:latin typeface="Verdana" panose="020B0604030504040204" pitchFamily="34" charset="0"/>
              <a:cs typeface="Verdana" panose="020B0604030504040204" pitchFamily="34" charset="0"/>
            </a:endParaRPr>
          </a:p>
        </p:txBody>
      </p:sp>
      <p:sp>
        <p:nvSpPr>
          <p:cNvPr id="20" name="object 7"/>
          <p:cNvSpPr txBox="1"/>
          <p:nvPr/>
        </p:nvSpPr>
        <p:spPr>
          <a:xfrm>
            <a:off x="4926991" y="2744731"/>
            <a:ext cx="3117862" cy="279180"/>
          </a:xfrm>
          <a:prstGeom prst="rect">
            <a:avLst/>
          </a:prstGeom>
        </p:spPr>
        <p:txBody>
          <a:bodyPr vert="horz" wrap="square" lIns="90000" tIns="46800" rIns="90000" bIns="46800" rtlCol="0" anchor="b">
            <a:spAutoFit/>
          </a:bodyPr>
          <a:lstStyle/>
          <a:p>
            <a:pPr marL="12700" algn="ctr">
              <a:lnSpc>
                <a:spcPct val="100000"/>
              </a:lnSpc>
            </a:pPr>
            <a:r>
              <a:rPr lang="en-US" altLang="ja-JP" sz="1200" dirty="0">
                <a:solidFill>
                  <a:srgbClr val="010000"/>
                </a:solidFill>
                <a:latin typeface="Verdana" panose="020B0604030504040204" pitchFamily="34" charset="0"/>
                <a:ea typeface="Verdana" panose="020B0604030504040204" pitchFamily="34" charset="0"/>
                <a:cs typeface="Verdana" panose="020B0604030504040204" pitchFamily="34" charset="0"/>
              </a:rPr>
              <a:t>Parallel relation (discrimination color)</a:t>
            </a:r>
            <a:endParaRPr lang="ja-JP" altLang="en-US" sz="1200" dirty="0">
              <a:solidFill>
                <a:srgbClr val="010000"/>
              </a:solidFill>
              <a:latin typeface="Verdana" panose="020B0604030504040204" pitchFamily="34" charset="0"/>
              <a:cs typeface="Verdana" panose="020B0604030504040204" pitchFamily="34" charset="0"/>
            </a:endParaRPr>
          </a:p>
        </p:txBody>
      </p:sp>
      <p:grpSp>
        <p:nvGrpSpPr>
          <p:cNvPr id="21" name="図形グループ 20"/>
          <p:cNvGrpSpPr>
            <a:grpSpLocks noChangeAspect="1"/>
          </p:cNvGrpSpPr>
          <p:nvPr/>
        </p:nvGrpSpPr>
        <p:grpSpPr>
          <a:xfrm>
            <a:off x="4715449" y="3278259"/>
            <a:ext cx="3600000" cy="1912500"/>
            <a:chOff x="2146301" y="2500549"/>
            <a:chExt cx="4851397" cy="2577303"/>
          </a:xfrm>
        </p:grpSpPr>
        <p:pic>
          <p:nvPicPr>
            <p:cNvPr id="22" name="図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6301" y="2500549"/>
              <a:ext cx="4851397" cy="2577303"/>
            </a:xfrm>
            <a:prstGeom prst="rect">
              <a:avLst/>
            </a:prstGeom>
            <a:ln w="3175">
              <a:solidFill>
                <a:srgbClr val="828282"/>
              </a:solidFill>
            </a:ln>
          </p:spPr>
        </p:pic>
        <p:sp>
          <p:nvSpPr>
            <p:cNvPr id="23" name="正方形/長方形 22"/>
            <p:cNvSpPr/>
            <p:nvPr/>
          </p:nvSpPr>
          <p:spPr>
            <a:xfrm>
              <a:off x="2710851" y="2834903"/>
              <a:ext cx="654051" cy="415925"/>
            </a:xfrm>
            <a:prstGeom prst="rect">
              <a:avLst/>
            </a:prstGeom>
            <a:noFill/>
            <a:ln w="12700">
              <a:solidFill>
                <a:srgbClr val="DC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835242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rIns="1440000" anchor="t" anchorCtr="0"/>
          <a:lstStyle/>
          <a:p>
            <a:r>
              <a:rPr lang="en-US" altLang="ja-JP" dirty="0">
                <a:solidFill>
                  <a:srgbClr val="010000"/>
                </a:solidFill>
                <a:latin typeface="Verdana" charset="0"/>
                <a:ea typeface="Verdana" charset="0"/>
                <a:cs typeface="Verdana" charset="0"/>
              </a:rPr>
              <a:t>1-2</a:t>
            </a:r>
            <a:r>
              <a:rPr lang="ja-JP" altLang="en-US" dirty="0">
                <a:solidFill>
                  <a:srgbClr val="010000"/>
                </a:solidFill>
                <a:latin typeface="Verdana" charset="0"/>
                <a:ea typeface="Verdana" charset="0"/>
                <a:cs typeface="Verdana" charset="0"/>
              </a:rPr>
              <a:t> </a:t>
            </a:r>
            <a:r>
              <a:rPr lang="en-US" altLang="ja-JP" dirty="0">
                <a:solidFill>
                  <a:srgbClr val="010000"/>
                </a:solidFill>
                <a:latin typeface="Verdana" charset="0"/>
                <a:ea typeface="Verdana" charset="0"/>
                <a:cs typeface="Verdana" charset="0"/>
              </a:rPr>
              <a:t>Basic color</a:t>
            </a:r>
            <a:endParaRPr kumimoji="1" lang="ja-JP" altLang="en-US" dirty="0">
              <a:latin typeface="Verdana" charset="0"/>
              <a:ea typeface="Verdana" charset="0"/>
              <a:cs typeface="Verdana" charset="0"/>
            </a:endParaRPr>
          </a:p>
        </p:txBody>
      </p:sp>
      <p:sp>
        <p:nvSpPr>
          <p:cNvPr id="8" name="スライド番号プレースホルダー 7"/>
          <p:cNvSpPr>
            <a:spLocks noGrp="1"/>
          </p:cNvSpPr>
          <p:nvPr>
            <p:ph type="sldNum" sz="quarter" idx="10"/>
          </p:nvPr>
        </p:nvSpPr>
        <p:spPr/>
        <p:txBody>
          <a:bodyPr/>
          <a:lstStyle/>
          <a:p>
            <a:r>
              <a:rPr lang="en-US" altLang="ja-JP" dirty="0">
                <a:latin typeface="Verdana" charset="0"/>
                <a:ea typeface="Verdana" charset="0"/>
                <a:cs typeface="Verdana" charset="0"/>
              </a:rPr>
              <a:t>6 </a:t>
            </a:r>
            <a:endParaRPr lang="ja-JP" altLang="en-US" dirty="0">
              <a:latin typeface="Verdana" charset="0"/>
              <a:ea typeface="Verdana" charset="0"/>
              <a:cs typeface="Verdana" charset="0"/>
            </a:endParaRPr>
          </a:p>
        </p:txBody>
      </p:sp>
      <p:sp>
        <p:nvSpPr>
          <p:cNvPr id="3" name="object 3"/>
          <p:cNvSpPr txBox="1"/>
          <p:nvPr/>
        </p:nvSpPr>
        <p:spPr>
          <a:xfrm>
            <a:off x="713940" y="2756439"/>
            <a:ext cx="7714098" cy="416141"/>
          </a:xfrm>
          <a:prstGeom prst="rect">
            <a:avLst/>
          </a:prstGeom>
        </p:spPr>
        <p:txBody>
          <a:bodyPr vert="horz" wrap="square" lIns="90000" tIns="46800" rIns="90000" bIns="46800" rtlCol="0">
            <a:spAutoFit/>
          </a:bodyPr>
          <a:lstStyle/>
          <a:p>
            <a:pPr marL="203200" indent="-190500">
              <a:lnSpc>
                <a:spcPct val="110000"/>
              </a:lnSpc>
              <a:buChar char="•"/>
              <a:tabLst>
                <a:tab pos="203200" algn="l"/>
              </a:tabLst>
            </a:pPr>
            <a:r>
              <a:rPr lang="en-US" sz="1900" dirty="0">
                <a:solidFill>
                  <a:srgbClr val="010000"/>
                </a:solidFill>
                <a:latin typeface="Verdana" charset="0"/>
                <a:ea typeface="Verdana" charset="0"/>
                <a:cs typeface="Verdana" charset="0"/>
              </a:rPr>
              <a:t>Use DENSO Red for letters to be highlighted.</a:t>
            </a:r>
            <a:endParaRPr sz="1900" dirty="0">
              <a:latin typeface="Verdana" charset="0"/>
              <a:ea typeface="Verdana" charset="0"/>
              <a:cs typeface="Verdana" charset="0"/>
            </a:endParaRPr>
          </a:p>
        </p:txBody>
      </p:sp>
      <p:sp>
        <p:nvSpPr>
          <p:cNvPr id="4" name="object 4"/>
          <p:cNvSpPr txBox="1"/>
          <p:nvPr/>
        </p:nvSpPr>
        <p:spPr>
          <a:xfrm>
            <a:off x="910526" y="3193059"/>
            <a:ext cx="1980564" cy="840105"/>
          </a:xfrm>
          <a:prstGeom prst="rect">
            <a:avLst/>
          </a:prstGeom>
          <a:solidFill>
            <a:srgbClr val="DC0032"/>
          </a:solidFill>
        </p:spPr>
        <p:txBody>
          <a:bodyPr vert="horz" wrap="square" lIns="0" tIns="50165" rIns="0" bIns="0" rtlCol="0">
            <a:noAutofit/>
          </a:bodyPr>
          <a:lstStyle/>
          <a:p>
            <a:pPr marL="117475">
              <a:lnSpc>
                <a:spcPct val="100000"/>
              </a:lnSpc>
              <a:spcBef>
                <a:spcPts val="395"/>
              </a:spcBef>
            </a:pPr>
            <a:r>
              <a:rPr sz="800" spc="70" dirty="0">
                <a:solidFill>
                  <a:srgbClr val="FFFFFF"/>
                </a:solidFill>
                <a:latin typeface="Meiryo UI" panose="020B0604030504040204" pitchFamily="50" charset="-128"/>
                <a:ea typeface="Meiryo UI" panose="020B0604030504040204" pitchFamily="50" charset="-128"/>
                <a:cs typeface="Verdana" charset="0"/>
              </a:rPr>
              <a:t>DENSO</a:t>
            </a:r>
            <a:r>
              <a:rPr sz="800" spc="-65" dirty="0">
                <a:solidFill>
                  <a:srgbClr val="FFFFFF"/>
                </a:solidFill>
                <a:latin typeface="Meiryo UI" panose="020B0604030504040204" pitchFamily="50" charset="-128"/>
                <a:ea typeface="Meiryo UI" panose="020B0604030504040204" pitchFamily="50" charset="-128"/>
                <a:cs typeface="Verdana" charset="0"/>
              </a:rPr>
              <a:t> </a:t>
            </a:r>
            <a:r>
              <a:rPr sz="800" spc="45" dirty="0">
                <a:solidFill>
                  <a:srgbClr val="FFFFFF"/>
                </a:solidFill>
                <a:latin typeface="Meiryo UI" panose="020B0604030504040204" pitchFamily="50" charset="-128"/>
                <a:ea typeface="Meiryo UI" panose="020B0604030504040204" pitchFamily="50" charset="-128"/>
                <a:cs typeface="Verdana" charset="0"/>
              </a:rPr>
              <a:t>Red</a:t>
            </a:r>
            <a:endParaRPr sz="800" dirty="0">
              <a:latin typeface="Meiryo UI" panose="020B0604030504040204" pitchFamily="50" charset="-128"/>
              <a:ea typeface="Meiryo UI" panose="020B0604030504040204" pitchFamily="50" charset="-128"/>
              <a:cs typeface="Verdana" charset="0"/>
            </a:endParaRPr>
          </a:p>
        </p:txBody>
      </p:sp>
      <p:sp>
        <p:nvSpPr>
          <p:cNvPr id="5" name="object 5"/>
          <p:cNvSpPr txBox="1"/>
          <p:nvPr/>
        </p:nvSpPr>
        <p:spPr>
          <a:xfrm>
            <a:off x="713940" y="961466"/>
            <a:ext cx="7714800" cy="416141"/>
          </a:xfrm>
          <a:prstGeom prst="rect">
            <a:avLst/>
          </a:prstGeom>
        </p:spPr>
        <p:txBody>
          <a:bodyPr vert="horz" wrap="square" lIns="90000" tIns="46800" rIns="90000" bIns="46800" rtlCol="0">
            <a:spAutoFit/>
          </a:bodyPr>
          <a:lstStyle/>
          <a:p>
            <a:pPr marL="203200" indent="-190500">
              <a:lnSpc>
                <a:spcPct val="110000"/>
              </a:lnSpc>
              <a:buChar char="•"/>
              <a:tabLst>
                <a:tab pos="203200" algn="l"/>
              </a:tabLst>
            </a:pPr>
            <a:r>
              <a:rPr lang="en-US" sz="1900" dirty="0">
                <a:solidFill>
                  <a:srgbClr val="010000"/>
                </a:solidFill>
                <a:latin typeface="Verdana" charset="0"/>
                <a:ea typeface="Verdana" charset="0"/>
                <a:cs typeface="Verdana" charset="0"/>
              </a:rPr>
              <a:t>Use </a:t>
            </a:r>
            <a:r>
              <a:rPr sz="1900" dirty="0">
                <a:solidFill>
                  <a:srgbClr val="010000"/>
                </a:solidFill>
                <a:latin typeface="Verdana" charset="0"/>
                <a:ea typeface="Verdana" charset="0"/>
                <a:cs typeface="Verdana" charset="0"/>
              </a:rPr>
              <a:t>DENSO Black</a:t>
            </a:r>
            <a:r>
              <a:rPr lang="en-US" sz="1900" dirty="0">
                <a:solidFill>
                  <a:srgbClr val="010000"/>
                </a:solidFill>
                <a:latin typeface="Verdana" charset="0"/>
                <a:ea typeface="Verdana" charset="0"/>
                <a:cs typeface="Verdana" charset="0"/>
              </a:rPr>
              <a:t> for letters.</a:t>
            </a:r>
            <a:endParaRPr sz="1900" dirty="0">
              <a:latin typeface="Verdana" charset="0"/>
              <a:ea typeface="Verdana" charset="0"/>
              <a:cs typeface="Verdana" charset="0"/>
            </a:endParaRPr>
          </a:p>
        </p:txBody>
      </p:sp>
      <p:sp>
        <p:nvSpPr>
          <p:cNvPr id="6" name="object 6"/>
          <p:cNvSpPr txBox="1"/>
          <p:nvPr/>
        </p:nvSpPr>
        <p:spPr>
          <a:xfrm>
            <a:off x="910526" y="1398295"/>
            <a:ext cx="1980564" cy="840105"/>
          </a:xfrm>
          <a:prstGeom prst="rect">
            <a:avLst/>
          </a:prstGeom>
          <a:solidFill>
            <a:schemeClr val="tx1"/>
          </a:solidFill>
        </p:spPr>
        <p:txBody>
          <a:bodyPr vert="horz" wrap="square" lIns="0" tIns="90805" rIns="0" bIns="0" rtlCol="0">
            <a:noAutofit/>
          </a:bodyPr>
          <a:lstStyle/>
          <a:p>
            <a:pPr marL="117475">
              <a:lnSpc>
                <a:spcPct val="100000"/>
              </a:lnSpc>
              <a:spcBef>
                <a:spcPts val="715"/>
              </a:spcBef>
            </a:pPr>
            <a:r>
              <a:rPr sz="800" spc="70" dirty="0">
                <a:solidFill>
                  <a:srgbClr val="FFFFFF"/>
                </a:solidFill>
                <a:latin typeface="Meiryo UI" panose="020B0604030504040204" pitchFamily="50" charset="-128"/>
                <a:ea typeface="Meiryo UI" panose="020B0604030504040204" pitchFamily="50" charset="-128"/>
                <a:cs typeface="Verdana" charset="0"/>
              </a:rPr>
              <a:t>DENSO</a:t>
            </a:r>
            <a:r>
              <a:rPr sz="800" spc="-65" dirty="0">
                <a:solidFill>
                  <a:srgbClr val="FFFFFF"/>
                </a:solidFill>
                <a:latin typeface="Meiryo UI" panose="020B0604030504040204" pitchFamily="50" charset="-128"/>
                <a:ea typeface="Meiryo UI" panose="020B0604030504040204" pitchFamily="50" charset="-128"/>
                <a:cs typeface="Verdana" charset="0"/>
              </a:rPr>
              <a:t> </a:t>
            </a:r>
            <a:r>
              <a:rPr sz="800" spc="50" dirty="0">
                <a:solidFill>
                  <a:srgbClr val="FFFFFF"/>
                </a:solidFill>
                <a:latin typeface="Meiryo UI" panose="020B0604030504040204" pitchFamily="50" charset="-128"/>
                <a:ea typeface="Meiryo UI" panose="020B0604030504040204" pitchFamily="50" charset="-128"/>
                <a:cs typeface="Verdana" charset="0"/>
              </a:rPr>
              <a:t>Black</a:t>
            </a:r>
            <a:endParaRPr sz="800" dirty="0">
              <a:latin typeface="Meiryo UI" panose="020B0604030504040204" pitchFamily="50" charset="-128"/>
              <a:ea typeface="Meiryo UI" panose="020B0604030504040204" pitchFamily="50" charset="-128"/>
              <a:cs typeface="Verdana" charset="0"/>
            </a:endParaRPr>
          </a:p>
        </p:txBody>
      </p:sp>
      <p:sp>
        <p:nvSpPr>
          <p:cNvPr id="18" name="object 20"/>
          <p:cNvSpPr txBox="1"/>
          <p:nvPr/>
        </p:nvSpPr>
        <p:spPr>
          <a:xfrm>
            <a:off x="690892" y="5576713"/>
            <a:ext cx="7449260" cy="297647"/>
          </a:xfrm>
          <a:prstGeom prst="rect">
            <a:avLst/>
          </a:prstGeom>
        </p:spPr>
        <p:txBody>
          <a:bodyPr vert="horz" wrap="none" lIns="90000" tIns="46800" rIns="90000" bIns="46800" rtlCol="0" anchor="b">
            <a:spAutoFit/>
          </a:bodyPr>
          <a:lstStyle/>
          <a:p>
            <a:pPr marL="12700">
              <a:lnSpc>
                <a:spcPct val="110000"/>
              </a:lnSpc>
            </a:pPr>
            <a:r>
              <a:rPr sz="1200" dirty="0">
                <a:solidFill>
                  <a:srgbClr val="010000"/>
                </a:solidFill>
                <a:latin typeface="Verdana" charset="0"/>
                <a:ea typeface="Verdana" charset="0"/>
                <a:cs typeface="Verdana" charset="0"/>
              </a:rPr>
              <a:t>* </a:t>
            </a:r>
            <a:r>
              <a:rPr lang="en-US" sz="1200" dirty="0">
                <a:solidFill>
                  <a:srgbClr val="010000"/>
                </a:solidFill>
                <a:latin typeface="Verdana" charset="0"/>
                <a:ea typeface="Verdana" charset="0"/>
                <a:cs typeface="Verdana" charset="0"/>
              </a:rPr>
              <a:t>You can select colors described above from the color palette.  See P.20 for selecting a color.</a:t>
            </a:r>
            <a:endParaRPr sz="1200" dirty="0">
              <a:latin typeface="Verdana" charset="0"/>
              <a:ea typeface="Verdana" charset="0"/>
              <a:cs typeface="Verdana"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rIns="1440000" anchor="t" anchorCtr="0"/>
          <a:lstStyle/>
          <a:p>
            <a:r>
              <a:rPr lang="en-US" altLang="ja-JP" dirty="0">
                <a:solidFill>
                  <a:srgbClr val="010000"/>
                </a:solidFill>
              </a:rPr>
              <a:t>4-5</a:t>
            </a:r>
            <a:r>
              <a:rPr lang="ja-JP" altLang="en-US" dirty="0">
                <a:solidFill>
                  <a:srgbClr val="010000"/>
                </a:solidFill>
              </a:rPr>
              <a:t> </a:t>
            </a:r>
            <a:r>
              <a:rPr lang="en-US" altLang="ja-JP" dirty="0">
                <a:solidFill>
                  <a:srgbClr val="010000"/>
                </a:solidFill>
              </a:rPr>
              <a:t>Styles and color combination of a chart</a:t>
            </a:r>
            <a:endParaRPr kumimoji="1" lang="ja-JP" altLang="en-US" dirty="0"/>
          </a:p>
        </p:txBody>
      </p:sp>
      <p:sp>
        <p:nvSpPr>
          <p:cNvPr id="7" name="スライド番号プレースホルダー 6"/>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60 </a:t>
            </a:r>
            <a:endParaRPr lang="ja-JP" altLang="en-US" dirty="0">
              <a:latin typeface="Verdana" panose="020B0604030504040204" pitchFamily="34" charset="0"/>
              <a:cs typeface="Verdana" panose="020B0604030504040204" pitchFamily="34" charset="0"/>
            </a:endParaRPr>
          </a:p>
        </p:txBody>
      </p:sp>
      <p:sp>
        <p:nvSpPr>
          <p:cNvPr id="19" name="object 7"/>
          <p:cNvSpPr txBox="1"/>
          <p:nvPr/>
        </p:nvSpPr>
        <p:spPr>
          <a:xfrm>
            <a:off x="708253" y="5600804"/>
            <a:ext cx="7719785" cy="279180"/>
          </a:xfrm>
          <a:prstGeom prst="rect">
            <a:avLst/>
          </a:prstGeom>
        </p:spPr>
        <p:txBody>
          <a:bodyPr vert="horz" wrap="square" lIns="90000" tIns="46800" rIns="90000" bIns="46800" rtlCol="0" anchor="b">
            <a:spAutoFit/>
          </a:bodyPr>
          <a:lstStyle/>
          <a:p>
            <a:pPr marL="12700">
              <a:lnSpc>
                <a:spcPct val="100000"/>
              </a:lnSpc>
              <a:spcBef>
                <a:spcPts val="600"/>
              </a:spcBef>
            </a:pPr>
            <a:r>
              <a:rPr sz="1200" dirty="0">
                <a:solidFill>
                  <a:srgbClr val="010000"/>
                </a:solidFill>
                <a:latin typeface="Verdana" panose="020B0604030504040204" pitchFamily="34" charset="0"/>
                <a:ea typeface="Verdana" panose="020B0604030504040204" pitchFamily="34" charset="0"/>
                <a:cs typeface="Verdana" panose="020B0604030504040204" pitchFamily="34" charset="0"/>
              </a:rPr>
              <a:t>* </a:t>
            </a:r>
            <a:r>
              <a:rPr lang="en-US" sz="1200" dirty="0">
                <a:solidFill>
                  <a:srgbClr val="010000"/>
                </a:solidFill>
                <a:latin typeface="Verdana" panose="020B0604030504040204" pitchFamily="34" charset="0"/>
                <a:ea typeface="Verdana" panose="020B0604030504040204" pitchFamily="34" charset="0"/>
                <a:cs typeface="Verdana" panose="020B0604030504040204" pitchFamily="34" charset="0"/>
              </a:rPr>
              <a:t>See “3. Chart rule” on P.27 and the following pages for the detail.</a:t>
            </a:r>
          </a:p>
        </p:txBody>
      </p:sp>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1164" y="2349024"/>
            <a:ext cx="3061671" cy="3024000"/>
          </a:xfrm>
          <a:prstGeom prst="rect">
            <a:avLst/>
          </a:prstGeom>
          <a:ln w="3175">
            <a:solidFill>
              <a:srgbClr val="828282"/>
            </a:solidFill>
          </a:ln>
        </p:spPr>
      </p:pic>
      <p:sp>
        <p:nvSpPr>
          <p:cNvPr id="14" name="object 4"/>
          <p:cNvSpPr txBox="1"/>
          <p:nvPr/>
        </p:nvSpPr>
        <p:spPr>
          <a:xfrm>
            <a:off x="691760" y="965999"/>
            <a:ext cx="7768028" cy="1428084"/>
          </a:xfrm>
          <a:prstGeom prst="rect">
            <a:avLst/>
          </a:prstGeom>
        </p:spPr>
        <p:txBody>
          <a:bodyPr vert="horz" wrap="square" lIns="90000" tIns="46800" rIns="90000" bIns="46800" rtlCol="0">
            <a:spAutoFit/>
          </a:bodyPr>
          <a:lstStyle>
            <a:defPPr>
              <a:defRPr lang="ja-JP"/>
            </a:defPPr>
            <a:lvl1pPr marL="203200" indent="-190500">
              <a:lnSpc>
                <a:spcPct val="120000"/>
              </a:lnSpc>
              <a:spcAft>
                <a:spcPts val="1200"/>
              </a:spcAft>
              <a:buChar char="•"/>
              <a:tabLst>
                <a:tab pos="203200" algn="l"/>
              </a:tabLst>
              <a:defRPr sz="2000" spc="-5">
                <a:solidFill>
                  <a:srgbClr val="010000"/>
                </a:solidFill>
                <a:latin typeface="Verdana" charset="0"/>
                <a:cs typeface="Meiryo UI"/>
              </a:defRPr>
            </a:lvl1pPr>
          </a:lstStyle>
          <a:p>
            <a:pPr>
              <a:lnSpc>
                <a:spcPct val="110000"/>
              </a:lnSpc>
              <a:spcAft>
                <a:spcPts val="600"/>
              </a:spcAft>
            </a:pPr>
            <a:r>
              <a:rPr lang="en-US" altLang="ja-JP" sz="1900" dirty="0">
                <a:latin typeface="Verdana" panose="020B0604030504040204" pitchFamily="34" charset="0"/>
                <a:ea typeface="Verdana" panose="020B0604030504040204" pitchFamily="34" charset="0"/>
                <a:cs typeface="Verdana" panose="020B0604030504040204" pitchFamily="34" charset="0"/>
              </a:rPr>
              <a:t>Select a monotone style and change the most important item in the chart and DENSO area to DENSO Red.</a:t>
            </a:r>
          </a:p>
          <a:p>
            <a:pPr>
              <a:lnSpc>
                <a:spcPct val="110000"/>
              </a:lnSpc>
              <a:spcAft>
                <a:spcPts val="600"/>
              </a:spcAft>
            </a:pPr>
            <a:r>
              <a:rPr lang="en-US" altLang="ja-JP" sz="1900" dirty="0">
                <a:latin typeface="Verdana" panose="020B0604030504040204" pitchFamily="34" charset="0"/>
                <a:ea typeface="Verdana" panose="020B0604030504040204" pitchFamily="34" charset="0"/>
                <a:cs typeface="Verdana" panose="020B0604030504040204" pitchFamily="34" charset="0"/>
              </a:rPr>
              <a:t>Select the data series and select DENSO Red from [Shape Fill].</a:t>
            </a:r>
          </a:p>
        </p:txBody>
      </p:sp>
    </p:spTree>
    <p:extLst>
      <p:ext uri="{BB962C8B-B14F-4D97-AF65-F5344CB8AC3E}">
        <p14:creationId xmlns:p14="http://schemas.microsoft.com/office/powerpoint/2010/main" val="16391579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rIns="1440000" anchor="t" anchorCtr="0"/>
          <a:lstStyle/>
          <a:p>
            <a:r>
              <a:rPr lang="en-US" altLang="ja-JP" dirty="0">
                <a:solidFill>
                  <a:srgbClr val="010000"/>
                </a:solidFill>
              </a:rPr>
              <a:t>4-5</a:t>
            </a:r>
            <a:r>
              <a:rPr lang="ja-JP" altLang="en-US" dirty="0">
                <a:solidFill>
                  <a:srgbClr val="010000"/>
                </a:solidFill>
              </a:rPr>
              <a:t> </a:t>
            </a:r>
            <a:r>
              <a:rPr lang="en-US" altLang="ja-JP" dirty="0">
                <a:solidFill>
                  <a:srgbClr val="010000"/>
                </a:solidFill>
              </a:rPr>
              <a:t>Styles and color combination of a chart</a:t>
            </a:r>
            <a:endParaRPr kumimoji="1" lang="ja-JP" altLang="en-US" dirty="0"/>
          </a:p>
        </p:txBody>
      </p:sp>
      <p:sp>
        <p:nvSpPr>
          <p:cNvPr id="7" name="スライド番号プレースホルダー 6"/>
          <p:cNvSpPr>
            <a:spLocks noGrp="1"/>
          </p:cNvSpPr>
          <p:nvPr>
            <p:ph type="sldNum" sz="quarter" idx="10"/>
          </p:nvPr>
        </p:nvSpPr>
        <p:spPr/>
        <p:txBody>
          <a:bodyPr/>
          <a:lstStyle/>
          <a:p>
            <a:r>
              <a:rPr lang="en-US" altLang="ja-JP" dirty="0">
                <a:latin typeface="Verdana" panose="020B0604030504040204" pitchFamily="34" charset="0"/>
                <a:ea typeface="Verdana" panose="020B0604030504040204" pitchFamily="34" charset="0"/>
                <a:cs typeface="Verdana" panose="020B0604030504040204" pitchFamily="34" charset="0"/>
              </a:rPr>
              <a:t>61 </a:t>
            </a:r>
            <a:endParaRPr lang="ja-JP" altLang="en-US" dirty="0">
              <a:latin typeface="Verdana" panose="020B0604030504040204" pitchFamily="34" charset="0"/>
              <a:cs typeface="Verdana" panose="020B0604030504040204" pitchFamily="34" charset="0"/>
            </a:endParaRPr>
          </a:p>
        </p:txBody>
      </p:sp>
      <p:sp>
        <p:nvSpPr>
          <p:cNvPr id="16" name="object 3"/>
          <p:cNvSpPr txBox="1"/>
          <p:nvPr/>
        </p:nvSpPr>
        <p:spPr>
          <a:xfrm>
            <a:off x="696686" y="964724"/>
            <a:ext cx="7763101" cy="737767"/>
          </a:xfrm>
          <a:prstGeom prst="rect">
            <a:avLst/>
          </a:prstGeom>
        </p:spPr>
        <p:txBody>
          <a:bodyPr vert="horz" wrap="square" lIns="90000" tIns="46800" rIns="90000" bIns="46800" rtlCol="0">
            <a:spAutoFit/>
          </a:bodyPr>
          <a:lstStyle/>
          <a:p>
            <a:pPr marL="203200" indent="-190500">
              <a:lnSpc>
                <a:spcPct val="110000"/>
              </a:lnSpc>
              <a:spcAft>
                <a:spcPts val="600"/>
              </a:spcAft>
              <a:buChar char="•"/>
              <a:tabLst>
                <a:tab pos="203200" algn="l"/>
              </a:tabLst>
            </a:pPr>
            <a:r>
              <a:rPr lang="en-US" altLang="ja-JP" sz="1900" dirty="0">
                <a:solidFill>
                  <a:srgbClr val="010000"/>
                </a:solidFill>
                <a:latin typeface="Verdana" panose="020B0604030504040204" pitchFamily="34" charset="0"/>
                <a:ea typeface="Verdana" panose="020B0604030504040204" pitchFamily="34" charset="0"/>
                <a:cs typeface="Verdana" panose="020B0604030504040204" pitchFamily="34" charset="0"/>
              </a:rPr>
              <a:t>Select a chart color from the color palette according to the rule on P.30.</a:t>
            </a:r>
          </a:p>
        </p:txBody>
      </p:sp>
      <p:sp>
        <p:nvSpPr>
          <p:cNvPr id="19" name="object 7"/>
          <p:cNvSpPr txBox="1"/>
          <p:nvPr/>
        </p:nvSpPr>
        <p:spPr>
          <a:xfrm>
            <a:off x="708253" y="5600804"/>
            <a:ext cx="7719785" cy="279180"/>
          </a:xfrm>
          <a:prstGeom prst="rect">
            <a:avLst/>
          </a:prstGeom>
        </p:spPr>
        <p:txBody>
          <a:bodyPr vert="horz" wrap="square" lIns="90000" tIns="46800" rIns="90000" bIns="46800" rtlCol="0" anchor="b">
            <a:spAutoFit/>
          </a:bodyPr>
          <a:lstStyle/>
          <a:p>
            <a:pPr marL="12700">
              <a:lnSpc>
                <a:spcPct val="100000"/>
              </a:lnSpc>
              <a:spcBef>
                <a:spcPts val="600"/>
              </a:spcBef>
            </a:pPr>
            <a:r>
              <a:rPr sz="1200" dirty="0">
                <a:solidFill>
                  <a:srgbClr val="010000"/>
                </a:solidFill>
                <a:latin typeface="Verdana" panose="020B0604030504040204" pitchFamily="34" charset="0"/>
                <a:ea typeface="Verdana" panose="020B0604030504040204" pitchFamily="34" charset="0"/>
                <a:cs typeface="Verdana" panose="020B0604030504040204" pitchFamily="34" charset="0"/>
              </a:rPr>
              <a:t>* </a:t>
            </a:r>
            <a:r>
              <a:rPr lang="en-US" sz="1200" dirty="0">
                <a:latin typeface="Verdana" panose="020B0604030504040204" pitchFamily="34" charset="0"/>
                <a:ea typeface="Verdana" panose="020B0604030504040204" pitchFamily="34" charset="0"/>
                <a:cs typeface="Verdana" panose="020B0604030504040204" pitchFamily="34" charset="0"/>
              </a:rPr>
              <a:t>See P.7, P.20 and P.30 for the detail.</a:t>
            </a:r>
          </a:p>
        </p:txBody>
      </p:sp>
      <p:sp>
        <p:nvSpPr>
          <p:cNvPr id="30" name="object 12"/>
          <p:cNvSpPr txBox="1">
            <a:spLocks/>
          </p:cNvSpPr>
          <p:nvPr/>
        </p:nvSpPr>
        <p:spPr>
          <a:xfrm>
            <a:off x="1536274" y="2245609"/>
            <a:ext cx="702000" cy="360000"/>
          </a:xfrm>
          <a:prstGeom prst="rect">
            <a:avLst/>
          </a:prstGeom>
          <a:solidFill>
            <a:schemeClr val="tx1"/>
          </a:solidFill>
        </p:spPr>
        <p:txBody>
          <a:bodyPr vert="horz" wrap="none" lIns="0" tIns="56515" rIns="0" bIns="46800" rtlCol="0">
            <a:noAutofit/>
          </a:bodyPr>
          <a:lstStyle/>
          <a:p>
            <a:pPr marL="78740">
              <a:lnSpc>
                <a:spcPct val="100000"/>
              </a:lnSpc>
              <a:spcBef>
                <a:spcPts val="445"/>
              </a:spcBef>
            </a:pPr>
            <a:r>
              <a:rPr lang="en-US" altLang="ja-JP" sz="600" spc="85" dirty="0">
                <a:solidFill>
                  <a:srgbClr val="FFFFFF"/>
                </a:solidFill>
                <a:latin typeface="Verdana" panose="020B0604030504040204" pitchFamily="34" charset="0"/>
                <a:ea typeface="Verdana" panose="020B0604030504040204" pitchFamily="34" charset="0"/>
                <a:cs typeface="Verdana" panose="020B0604030504040204" pitchFamily="34" charset="0"/>
              </a:rPr>
              <a:t>DENSO</a:t>
            </a:r>
            <a:r>
              <a:rPr lang="en-US" altLang="ja-JP" sz="600" spc="30" dirty="0">
                <a:solidFill>
                  <a:srgbClr val="FFFFFF"/>
                </a:solidFill>
                <a:latin typeface="Verdana" panose="020B0604030504040204" pitchFamily="34" charset="0"/>
                <a:ea typeface="Verdana" panose="020B0604030504040204" pitchFamily="34" charset="0"/>
                <a:cs typeface="Verdana" panose="020B0604030504040204" pitchFamily="34" charset="0"/>
              </a:rPr>
              <a:t> </a:t>
            </a:r>
          </a:p>
          <a:p>
            <a:pPr marL="78740">
              <a:lnSpc>
                <a:spcPct val="100000"/>
              </a:lnSpc>
              <a:spcBef>
                <a:spcPts val="445"/>
              </a:spcBef>
            </a:pPr>
            <a:r>
              <a:rPr lang="en-US" sz="600" spc="50" dirty="0">
                <a:solidFill>
                  <a:srgbClr val="FFFFFF"/>
                </a:solidFill>
                <a:latin typeface="Verdana" panose="020B0604030504040204" pitchFamily="34" charset="0"/>
                <a:ea typeface="Verdana" panose="020B0604030504040204" pitchFamily="34" charset="0"/>
                <a:cs typeface="Verdana" panose="020B0604030504040204" pitchFamily="34" charset="0"/>
              </a:rPr>
              <a:t>Black</a:t>
            </a:r>
            <a:endParaRPr sz="600" dirty="0">
              <a:latin typeface="Verdana" panose="020B0604030504040204" pitchFamily="34" charset="0"/>
              <a:ea typeface="Verdana" panose="020B0604030504040204" pitchFamily="34" charset="0"/>
              <a:cs typeface="Verdana" panose="020B0604030504040204" pitchFamily="34" charset="0"/>
            </a:endParaRPr>
          </a:p>
        </p:txBody>
      </p:sp>
      <p:sp>
        <p:nvSpPr>
          <p:cNvPr id="31" name="object 3"/>
          <p:cNvSpPr txBox="1"/>
          <p:nvPr/>
        </p:nvSpPr>
        <p:spPr>
          <a:xfrm>
            <a:off x="1743003" y="3001066"/>
            <a:ext cx="1308990" cy="340735"/>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algn="r">
              <a:lnSpc>
                <a:spcPct val="100000"/>
              </a:lnSpc>
            </a:pPr>
            <a:r>
              <a:rPr lang="en-US" altLang="ja-JP" sz="1600" spc="0" dirty="0">
                <a:solidFill>
                  <a:srgbClr val="DC0032"/>
                </a:solidFill>
                <a:latin typeface="Verdana" panose="020B0604030504040204" pitchFamily="34" charset="0"/>
                <a:ea typeface="Verdana" panose="020B0604030504040204" pitchFamily="34" charset="0"/>
                <a:cs typeface="Verdana" panose="020B0604030504040204" pitchFamily="34" charset="0"/>
              </a:rPr>
              <a:t>Basic color</a:t>
            </a:r>
            <a:endParaRPr sz="1600" spc="0" dirty="0">
              <a:solidFill>
                <a:srgbClr val="DC0032"/>
              </a:solidFill>
              <a:latin typeface="Verdana" panose="020B0604030504040204" pitchFamily="34" charset="0"/>
              <a:ea typeface="Verdana" panose="020B0604030504040204" pitchFamily="34" charset="0"/>
              <a:cs typeface="Verdana" panose="020B0604030504040204" pitchFamily="34" charset="0"/>
            </a:endParaRPr>
          </a:p>
        </p:txBody>
      </p:sp>
      <p:pic>
        <p:nvPicPr>
          <p:cNvPr id="32" name="図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0837" y="2810692"/>
            <a:ext cx="2312728" cy="1908000"/>
          </a:xfrm>
          <a:prstGeom prst="rect">
            <a:avLst/>
          </a:prstGeom>
          <a:ln>
            <a:solidFill>
              <a:srgbClr val="828282"/>
            </a:solidFill>
          </a:ln>
        </p:spPr>
      </p:pic>
      <p:sp>
        <p:nvSpPr>
          <p:cNvPr id="33" name="object 10"/>
          <p:cNvSpPr/>
          <p:nvPr/>
        </p:nvSpPr>
        <p:spPr>
          <a:xfrm>
            <a:off x="4129604" y="3068929"/>
            <a:ext cx="1601700" cy="214965"/>
          </a:xfrm>
          <a:custGeom>
            <a:avLst/>
            <a:gdLst/>
            <a:ahLst/>
            <a:cxnLst/>
            <a:rect l="l" t="t" r="r" b="b"/>
            <a:pathLst>
              <a:path w="2078989" h="739775">
                <a:moveTo>
                  <a:pt x="2078723" y="739482"/>
                </a:moveTo>
                <a:lnTo>
                  <a:pt x="0" y="739482"/>
                </a:lnTo>
                <a:lnTo>
                  <a:pt x="0" y="0"/>
                </a:lnTo>
                <a:lnTo>
                  <a:pt x="2078723" y="0"/>
                </a:lnTo>
                <a:lnTo>
                  <a:pt x="2078723" y="739482"/>
                </a:lnTo>
                <a:close/>
              </a:path>
            </a:pathLst>
          </a:custGeom>
          <a:ln w="12700">
            <a:solidFill>
              <a:srgbClr val="DC0032"/>
            </a:solidFill>
          </a:ln>
        </p:spPr>
        <p:txBody>
          <a:bodyPr wrap="square" lIns="0" tIns="0" rIns="0" bIns="46800" rtlCol="0"/>
          <a:lstStyle/>
          <a:p>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34" name="object 10"/>
          <p:cNvSpPr/>
          <p:nvPr/>
        </p:nvSpPr>
        <p:spPr>
          <a:xfrm>
            <a:off x="3430361" y="3068929"/>
            <a:ext cx="670180" cy="214965"/>
          </a:xfrm>
          <a:custGeom>
            <a:avLst/>
            <a:gdLst/>
            <a:ahLst/>
            <a:cxnLst/>
            <a:rect l="l" t="t" r="r" b="b"/>
            <a:pathLst>
              <a:path w="2078989" h="739775">
                <a:moveTo>
                  <a:pt x="2078723" y="739482"/>
                </a:moveTo>
                <a:lnTo>
                  <a:pt x="0" y="739482"/>
                </a:lnTo>
                <a:lnTo>
                  <a:pt x="0" y="0"/>
                </a:lnTo>
                <a:lnTo>
                  <a:pt x="2078723" y="0"/>
                </a:lnTo>
                <a:lnTo>
                  <a:pt x="2078723" y="739482"/>
                </a:lnTo>
                <a:close/>
              </a:path>
            </a:pathLst>
          </a:custGeom>
          <a:ln w="12700">
            <a:solidFill>
              <a:srgbClr val="DC0032"/>
            </a:solidFill>
          </a:ln>
        </p:spPr>
        <p:txBody>
          <a:bodyPr wrap="square" lIns="0" tIns="0" rIns="0" bIns="46800" rtlCol="0"/>
          <a:lstStyle/>
          <a:p>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35" name="object 3"/>
          <p:cNvSpPr txBox="1"/>
          <p:nvPr/>
        </p:nvSpPr>
        <p:spPr>
          <a:xfrm>
            <a:off x="6102680" y="3001066"/>
            <a:ext cx="2248349" cy="340735"/>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algn="l">
              <a:lnSpc>
                <a:spcPct val="100000"/>
              </a:lnSpc>
            </a:pPr>
            <a:r>
              <a:rPr lang="en-US" altLang="ja-JP" sz="1600" spc="0" dirty="0">
                <a:solidFill>
                  <a:srgbClr val="DC0032"/>
                </a:solidFill>
                <a:latin typeface="Verdana" panose="020B0604030504040204" pitchFamily="34" charset="0"/>
                <a:ea typeface="Verdana" panose="020B0604030504040204" pitchFamily="34" charset="0"/>
                <a:cs typeface="Verdana" panose="020B0604030504040204" pitchFamily="34" charset="0"/>
              </a:rPr>
              <a:t>Discrimination color</a:t>
            </a:r>
            <a:endParaRPr sz="1600" spc="0" dirty="0">
              <a:solidFill>
                <a:srgbClr val="DC0032"/>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6" name="直線コネクタ 35"/>
          <p:cNvCxnSpPr/>
          <p:nvPr/>
        </p:nvCxnSpPr>
        <p:spPr>
          <a:xfrm rot="5400000">
            <a:off x="5944592" y="2973689"/>
            <a:ext cx="0" cy="416388"/>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sp>
        <p:nvSpPr>
          <p:cNvPr id="37" name="object 12"/>
          <p:cNvSpPr txBox="1">
            <a:spLocks/>
          </p:cNvSpPr>
          <p:nvPr/>
        </p:nvSpPr>
        <p:spPr>
          <a:xfrm>
            <a:off x="2278694" y="2245609"/>
            <a:ext cx="702000" cy="360000"/>
          </a:xfrm>
          <a:prstGeom prst="rect">
            <a:avLst/>
          </a:prstGeom>
          <a:solidFill>
            <a:srgbClr val="DC0032"/>
          </a:solidFill>
        </p:spPr>
        <p:txBody>
          <a:bodyPr vert="horz" wrap="none" lIns="0" tIns="56515" rIns="0" bIns="46800" rtlCol="0">
            <a:noAutofit/>
          </a:bodyPr>
          <a:lstStyle/>
          <a:p>
            <a:pPr marL="78740">
              <a:lnSpc>
                <a:spcPct val="100000"/>
              </a:lnSpc>
              <a:spcBef>
                <a:spcPts val="445"/>
              </a:spcBef>
            </a:pPr>
            <a:r>
              <a:rPr lang="en-US" altLang="ja-JP" sz="600" spc="85" dirty="0">
                <a:solidFill>
                  <a:srgbClr val="FFFFFF"/>
                </a:solidFill>
                <a:latin typeface="Verdana" panose="020B0604030504040204" pitchFamily="34" charset="0"/>
                <a:ea typeface="Verdana" panose="020B0604030504040204" pitchFamily="34" charset="0"/>
                <a:cs typeface="Verdana" panose="020B0604030504040204" pitchFamily="34" charset="0"/>
              </a:rPr>
              <a:t>DENSO</a:t>
            </a:r>
            <a:r>
              <a:rPr lang="en-US" altLang="ja-JP" sz="600" spc="30" dirty="0">
                <a:solidFill>
                  <a:srgbClr val="FFFFFF"/>
                </a:solidFill>
                <a:latin typeface="Verdana" panose="020B0604030504040204" pitchFamily="34" charset="0"/>
                <a:ea typeface="Verdana" panose="020B0604030504040204" pitchFamily="34" charset="0"/>
                <a:cs typeface="Verdana" panose="020B0604030504040204" pitchFamily="34" charset="0"/>
              </a:rPr>
              <a:t> </a:t>
            </a:r>
          </a:p>
          <a:p>
            <a:pPr marL="78740">
              <a:lnSpc>
                <a:spcPct val="100000"/>
              </a:lnSpc>
              <a:spcBef>
                <a:spcPts val="445"/>
              </a:spcBef>
            </a:pPr>
            <a:r>
              <a:rPr lang="en-US" sz="600" spc="50" dirty="0">
                <a:solidFill>
                  <a:srgbClr val="FFFFFF"/>
                </a:solidFill>
                <a:latin typeface="Verdana" panose="020B0604030504040204" pitchFamily="34" charset="0"/>
                <a:ea typeface="Verdana" panose="020B0604030504040204" pitchFamily="34" charset="0"/>
                <a:cs typeface="Verdana" panose="020B0604030504040204" pitchFamily="34" charset="0"/>
              </a:rPr>
              <a:t>Red</a:t>
            </a:r>
            <a:endParaRPr sz="600" dirty="0">
              <a:latin typeface="Verdana" panose="020B0604030504040204" pitchFamily="34" charset="0"/>
              <a:ea typeface="Verdana" panose="020B0604030504040204" pitchFamily="34" charset="0"/>
              <a:cs typeface="Verdana" panose="020B0604030504040204" pitchFamily="34" charset="0"/>
            </a:endParaRPr>
          </a:p>
        </p:txBody>
      </p:sp>
      <p:sp>
        <p:nvSpPr>
          <p:cNvPr id="38" name="object 12"/>
          <p:cNvSpPr txBox="1">
            <a:spLocks/>
          </p:cNvSpPr>
          <p:nvPr/>
        </p:nvSpPr>
        <p:spPr>
          <a:xfrm>
            <a:off x="793854" y="2245609"/>
            <a:ext cx="702000" cy="360000"/>
          </a:xfrm>
          <a:prstGeom prst="rect">
            <a:avLst/>
          </a:prstGeom>
          <a:solidFill>
            <a:schemeClr val="bg1"/>
          </a:solidFill>
          <a:ln>
            <a:solidFill>
              <a:schemeClr val="tx1"/>
            </a:solidFill>
          </a:ln>
        </p:spPr>
        <p:txBody>
          <a:bodyPr vert="horz" wrap="none" lIns="0" tIns="56515" rIns="0" bIns="46800" rtlCol="0">
            <a:noAutofit/>
          </a:bodyPr>
          <a:lstStyle/>
          <a:p>
            <a:pPr marL="78740">
              <a:lnSpc>
                <a:spcPct val="100000"/>
              </a:lnSpc>
              <a:spcBef>
                <a:spcPts val="445"/>
              </a:spcBef>
            </a:pPr>
            <a:r>
              <a:rPr lang="en-US" altLang="ja-JP" sz="600" spc="85"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White</a:t>
            </a:r>
            <a:endParaRPr sz="6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9" name="object 12"/>
          <p:cNvSpPr txBox="1">
            <a:spLocks/>
          </p:cNvSpPr>
          <p:nvPr/>
        </p:nvSpPr>
        <p:spPr>
          <a:xfrm>
            <a:off x="3021114" y="2245609"/>
            <a:ext cx="702000" cy="360000"/>
          </a:xfrm>
          <a:prstGeom prst="rect">
            <a:avLst/>
          </a:prstGeom>
          <a:solidFill>
            <a:srgbClr val="B9D7EB"/>
          </a:solidFill>
        </p:spPr>
        <p:txBody>
          <a:bodyPr vert="horz" wrap="none" lIns="0" tIns="56515" rIns="0" bIns="46800" rtlCol="0">
            <a:noAutofit/>
          </a:bodyPr>
          <a:lstStyle/>
          <a:p>
            <a:pPr marL="78740">
              <a:lnSpc>
                <a:spcPct val="100000"/>
              </a:lnSpc>
              <a:spcBef>
                <a:spcPts val="445"/>
              </a:spcBef>
            </a:pPr>
            <a:r>
              <a:rPr lang="en-US" altLang="ja-JP" sz="600" spc="85"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Crafting</a:t>
            </a:r>
          </a:p>
          <a:p>
            <a:pPr marL="78740">
              <a:lnSpc>
                <a:spcPct val="100000"/>
              </a:lnSpc>
              <a:spcBef>
                <a:spcPts val="445"/>
              </a:spcBef>
            </a:pPr>
            <a:r>
              <a:rPr lang="en-US" sz="600" spc="85"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Blue</a:t>
            </a:r>
            <a:endParaRPr sz="6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40" name="object 12"/>
          <p:cNvSpPr txBox="1">
            <a:spLocks/>
          </p:cNvSpPr>
          <p:nvPr/>
        </p:nvSpPr>
        <p:spPr>
          <a:xfrm>
            <a:off x="3763534" y="2245609"/>
            <a:ext cx="702000" cy="360000"/>
          </a:xfrm>
          <a:prstGeom prst="rect">
            <a:avLst/>
          </a:prstGeom>
          <a:solidFill>
            <a:srgbClr val="828282"/>
          </a:solidFill>
        </p:spPr>
        <p:txBody>
          <a:bodyPr vert="horz" wrap="none" lIns="0" tIns="56515" rIns="0" bIns="46800" rtlCol="0">
            <a:noAutofit/>
          </a:bodyPr>
          <a:lstStyle/>
          <a:p>
            <a:pPr marL="78740">
              <a:lnSpc>
                <a:spcPct val="100000"/>
              </a:lnSpc>
              <a:spcBef>
                <a:spcPts val="445"/>
              </a:spcBef>
            </a:pPr>
            <a:r>
              <a:rPr lang="en-US" altLang="ja-JP" sz="600" spc="85" dirty="0">
                <a:solidFill>
                  <a:srgbClr val="FFFFFF"/>
                </a:solidFill>
                <a:latin typeface="Verdana" panose="020B0604030504040204" pitchFamily="34" charset="0"/>
                <a:ea typeface="Verdana" panose="020B0604030504040204" pitchFamily="34" charset="0"/>
                <a:cs typeface="Verdana" panose="020B0604030504040204" pitchFamily="34" charset="0"/>
              </a:rPr>
              <a:t>DENSO</a:t>
            </a:r>
          </a:p>
          <a:p>
            <a:pPr marL="78740">
              <a:lnSpc>
                <a:spcPct val="100000"/>
              </a:lnSpc>
              <a:spcBef>
                <a:spcPts val="445"/>
              </a:spcBef>
            </a:pPr>
            <a:r>
              <a:rPr lang="en-US" sz="600" spc="85" dirty="0">
                <a:solidFill>
                  <a:srgbClr val="FFFFFF"/>
                </a:solidFill>
                <a:latin typeface="Verdana" panose="020B0604030504040204" pitchFamily="34" charset="0"/>
                <a:ea typeface="Verdana" panose="020B0604030504040204" pitchFamily="34" charset="0"/>
                <a:cs typeface="Verdana" panose="020B0604030504040204" pitchFamily="34" charset="0"/>
              </a:rPr>
              <a:t>Gray 2</a:t>
            </a:r>
            <a:endParaRPr sz="600" dirty="0">
              <a:latin typeface="Verdana" panose="020B0604030504040204" pitchFamily="34" charset="0"/>
              <a:ea typeface="Verdana" panose="020B0604030504040204" pitchFamily="34" charset="0"/>
              <a:cs typeface="Verdana" panose="020B0604030504040204" pitchFamily="34" charset="0"/>
            </a:endParaRPr>
          </a:p>
        </p:txBody>
      </p:sp>
      <p:sp>
        <p:nvSpPr>
          <p:cNvPr id="41" name="object 12"/>
          <p:cNvSpPr txBox="1">
            <a:spLocks/>
          </p:cNvSpPr>
          <p:nvPr/>
        </p:nvSpPr>
        <p:spPr>
          <a:xfrm>
            <a:off x="4684164" y="2245609"/>
            <a:ext cx="702000" cy="360000"/>
          </a:xfrm>
          <a:prstGeom prst="rect">
            <a:avLst/>
          </a:prstGeom>
          <a:solidFill>
            <a:srgbClr val="34B78F"/>
          </a:solidFill>
        </p:spPr>
        <p:txBody>
          <a:bodyPr vert="horz" wrap="none" lIns="0" tIns="56515" rIns="0" bIns="46800" rtlCol="0">
            <a:noAutofit/>
          </a:bodyPr>
          <a:lstStyle/>
          <a:p>
            <a:pPr marL="78740">
              <a:lnSpc>
                <a:spcPct val="100000"/>
              </a:lnSpc>
              <a:spcBef>
                <a:spcPts val="445"/>
              </a:spcBef>
            </a:pPr>
            <a:r>
              <a:rPr lang="en-US" altLang="ja-JP" sz="600" spc="85" dirty="0">
                <a:solidFill>
                  <a:srgbClr val="FFFFFF"/>
                </a:solidFill>
                <a:latin typeface="Verdana" panose="020B0604030504040204" pitchFamily="34" charset="0"/>
                <a:ea typeface="Verdana" panose="020B0604030504040204" pitchFamily="34" charset="0"/>
                <a:cs typeface="Verdana" panose="020B0604030504040204" pitchFamily="34" charset="0"/>
              </a:rPr>
              <a:t>Green</a:t>
            </a:r>
            <a:endParaRPr sz="600" dirty="0">
              <a:latin typeface="Verdana" panose="020B0604030504040204" pitchFamily="34" charset="0"/>
              <a:ea typeface="Verdana" panose="020B0604030504040204" pitchFamily="34" charset="0"/>
              <a:cs typeface="Verdana" panose="020B0604030504040204" pitchFamily="34" charset="0"/>
            </a:endParaRPr>
          </a:p>
        </p:txBody>
      </p:sp>
      <p:sp>
        <p:nvSpPr>
          <p:cNvPr id="42" name="object 12"/>
          <p:cNvSpPr txBox="1">
            <a:spLocks/>
          </p:cNvSpPr>
          <p:nvPr/>
        </p:nvSpPr>
        <p:spPr>
          <a:xfrm>
            <a:off x="5424579" y="2245609"/>
            <a:ext cx="702000" cy="360000"/>
          </a:xfrm>
          <a:prstGeom prst="rect">
            <a:avLst/>
          </a:prstGeom>
          <a:solidFill>
            <a:srgbClr val="A77BCA"/>
          </a:solidFill>
        </p:spPr>
        <p:txBody>
          <a:bodyPr vert="horz" wrap="none" lIns="0" tIns="56515" rIns="0" bIns="46800" rtlCol="0">
            <a:noAutofit/>
          </a:bodyPr>
          <a:lstStyle/>
          <a:p>
            <a:pPr marL="78740">
              <a:lnSpc>
                <a:spcPct val="100000"/>
              </a:lnSpc>
              <a:spcBef>
                <a:spcPts val="445"/>
              </a:spcBef>
            </a:pPr>
            <a:r>
              <a:rPr lang="en-US" sz="600" spc="85" dirty="0">
                <a:solidFill>
                  <a:srgbClr val="FFFFFF"/>
                </a:solidFill>
                <a:latin typeface="Verdana" panose="020B0604030504040204" pitchFamily="34" charset="0"/>
                <a:ea typeface="Verdana" panose="020B0604030504040204" pitchFamily="34" charset="0"/>
                <a:cs typeface="Verdana" panose="020B0604030504040204" pitchFamily="34" charset="0"/>
              </a:rPr>
              <a:t>Light</a:t>
            </a:r>
          </a:p>
          <a:p>
            <a:pPr marL="78740">
              <a:lnSpc>
                <a:spcPct val="100000"/>
              </a:lnSpc>
              <a:spcBef>
                <a:spcPts val="445"/>
              </a:spcBef>
            </a:pPr>
            <a:r>
              <a:rPr lang="en-US" sz="600" spc="85" dirty="0">
                <a:solidFill>
                  <a:srgbClr val="FFFFFF"/>
                </a:solidFill>
                <a:latin typeface="Verdana" panose="020B0604030504040204" pitchFamily="34" charset="0"/>
                <a:ea typeface="Verdana" panose="020B0604030504040204" pitchFamily="34" charset="0"/>
                <a:cs typeface="Verdana" panose="020B0604030504040204" pitchFamily="34" charset="0"/>
              </a:rPr>
              <a:t>Purple</a:t>
            </a:r>
            <a:endParaRPr sz="600" dirty="0">
              <a:latin typeface="Verdana" panose="020B0604030504040204" pitchFamily="34" charset="0"/>
              <a:ea typeface="Verdana" panose="020B0604030504040204" pitchFamily="34" charset="0"/>
              <a:cs typeface="Verdana" panose="020B0604030504040204" pitchFamily="34" charset="0"/>
            </a:endParaRPr>
          </a:p>
        </p:txBody>
      </p:sp>
      <p:sp>
        <p:nvSpPr>
          <p:cNvPr id="43" name="object 12"/>
          <p:cNvSpPr txBox="1">
            <a:spLocks/>
          </p:cNvSpPr>
          <p:nvPr/>
        </p:nvSpPr>
        <p:spPr>
          <a:xfrm>
            <a:off x="6164994" y="2245609"/>
            <a:ext cx="702000" cy="360000"/>
          </a:xfrm>
          <a:prstGeom prst="rect">
            <a:avLst/>
          </a:prstGeom>
          <a:solidFill>
            <a:srgbClr val="0092BD"/>
          </a:solidFill>
        </p:spPr>
        <p:txBody>
          <a:bodyPr vert="horz" wrap="none" lIns="0" tIns="56515" rIns="0" bIns="46800" rtlCol="0">
            <a:noAutofit/>
          </a:bodyPr>
          <a:lstStyle/>
          <a:p>
            <a:pPr marL="78740">
              <a:lnSpc>
                <a:spcPct val="100000"/>
              </a:lnSpc>
              <a:spcBef>
                <a:spcPts val="445"/>
              </a:spcBef>
            </a:pPr>
            <a:r>
              <a:rPr lang="en-US" sz="600" spc="85" dirty="0">
                <a:solidFill>
                  <a:srgbClr val="FFFFFF"/>
                </a:solidFill>
                <a:latin typeface="Verdana" panose="020B0604030504040204" pitchFamily="34" charset="0"/>
                <a:ea typeface="Verdana" panose="020B0604030504040204" pitchFamily="34" charset="0"/>
                <a:cs typeface="Verdana" panose="020B0604030504040204" pitchFamily="34" charset="0"/>
              </a:rPr>
              <a:t>Blue</a:t>
            </a:r>
            <a:endParaRPr sz="600" dirty="0">
              <a:latin typeface="Verdana" panose="020B0604030504040204" pitchFamily="34" charset="0"/>
              <a:ea typeface="Verdana" panose="020B0604030504040204" pitchFamily="34" charset="0"/>
              <a:cs typeface="Verdana" panose="020B0604030504040204" pitchFamily="34" charset="0"/>
            </a:endParaRPr>
          </a:p>
        </p:txBody>
      </p:sp>
      <p:sp>
        <p:nvSpPr>
          <p:cNvPr id="44" name="object 12"/>
          <p:cNvSpPr txBox="1">
            <a:spLocks/>
          </p:cNvSpPr>
          <p:nvPr/>
        </p:nvSpPr>
        <p:spPr>
          <a:xfrm>
            <a:off x="6905409" y="2245609"/>
            <a:ext cx="702000" cy="360000"/>
          </a:xfrm>
          <a:prstGeom prst="rect">
            <a:avLst/>
          </a:prstGeom>
          <a:solidFill>
            <a:srgbClr val="004386"/>
          </a:solidFill>
        </p:spPr>
        <p:txBody>
          <a:bodyPr vert="horz" wrap="none" lIns="0" tIns="56515" rIns="0" bIns="46800" rtlCol="0">
            <a:noAutofit/>
          </a:bodyPr>
          <a:lstStyle/>
          <a:p>
            <a:pPr marL="78740">
              <a:lnSpc>
                <a:spcPct val="100000"/>
              </a:lnSpc>
              <a:spcBef>
                <a:spcPts val="445"/>
              </a:spcBef>
            </a:pPr>
            <a:r>
              <a:rPr lang="en-US" sz="600" spc="85" dirty="0">
                <a:solidFill>
                  <a:srgbClr val="FFFFFF"/>
                </a:solidFill>
                <a:latin typeface="Verdana" panose="020B0604030504040204" pitchFamily="34" charset="0"/>
                <a:ea typeface="Verdana" panose="020B0604030504040204" pitchFamily="34" charset="0"/>
                <a:cs typeface="Verdana" panose="020B0604030504040204" pitchFamily="34" charset="0"/>
              </a:rPr>
              <a:t>Deep</a:t>
            </a:r>
          </a:p>
          <a:p>
            <a:pPr marL="78740">
              <a:lnSpc>
                <a:spcPct val="100000"/>
              </a:lnSpc>
              <a:spcBef>
                <a:spcPts val="445"/>
              </a:spcBef>
            </a:pPr>
            <a:r>
              <a:rPr lang="en-US" sz="600" spc="85" dirty="0">
                <a:solidFill>
                  <a:srgbClr val="FFFFFF"/>
                </a:solidFill>
                <a:latin typeface="Verdana" panose="020B0604030504040204" pitchFamily="34" charset="0"/>
                <a:ea typeface="Verdana" panose="020B0604030504040204" pitchFamily="34" charset="0"/>
                <a:cs typeface="Verdana" panose="020B0604030504040204" pitchFamily="34" charset="0"/>
              </a:rPr>
              <a:t>Blue</a:t>
            </a:r>
            <a:endParaRPr sz="600" dirty="0">
              <a:latin typeface="Verdana" panose="020B0604030504040204" pitchFamily="34" charset="0"/>
              <a:ea typeface="Verdana" panose="020B0604030504040204" pitchFamily="34" charset="0"/>
              <a:cs typeface="Verdana" panose="020B0604030504040204" pitchFamily="34" charset="0"/>
            </a:endParaRPr>
          </a:p>
        </p:txBody>
      </p:sp>
      <p:sp>
        <p:nvSpPr>
          <p:cNvPr id="45" name="object 12"/>
          <p:cNvSpPr txBox="1">
            <a:spLocks/>
          </p:cNvSpPr>
          <p:nvPr/>
        </p:nvSpPr>
        <p:spPr>
          <a:xfrm>
            <a:off x="7645823" y="2245609"/>
            <a:ext cx="702000" cy="360000"/>
          </a:xfrm>
          <a:prstGeom prst="rect">
            <a:avLst/>
          </a:prstGeom>
          <a:solidFill>
            <a:srgbClr val="EF60A3"/>
          </a:solidFill>
        </p:spPr>
        <p:txBody>
          <a:bodyPr vert="horz" wrap="none" lIns="0" tIns="56515" rIns="0" bIns="46800" rtlCol="0">
            <a:noAutofit/>
          </a:bodyPr>
          <a:lstStyle/>
          <a:p>
            <a:pPr marL="78740">
              <a:lnSpc>
                <a:spcPct val="100000"/>
              </a:lnSpc>
              <a:spcBef>
                <a:spcPts val="445"/>
              </a:spcBef>
            </a:pPr>
            <a:r>
              <a:rPr lang="en-US" sz="600" spc="85" dirty="0">
                <a:solidFill>
                  <a:srgbClr val="FFFFFF"/>
                </a:solidFill>
                <a:latin typeface="Verdana" panose="020B0604030504040204" pitchFamily="34" charset="0"/>
                <a:ea typeface="Verdana" panose="020B0604030504040204" pitchFamily="34" charset="0"/>
                <a:cs typeface="Verdana" panose="020B0604030504040204" pitchFamily="34" charset="0"/>
              </a:rPr>
              <a:t>Pink</a:t>
            </a:r>
            <a:endParaRPr sz="600" dirty="0">
              <a:latin typeface="Verdana" panose="020B0604030504040204" pitchFamily="34" charset="0"/>
              <a:ea typeface="Verdana" panose="020B0604030504040204" pitchFamily="34" charset="0"/>
              <a:cs typeface="Verdana" panose="020B0604030504040204" pitchFamily="34" charset="0"/>
            </a:endParaRPr>
          </a:p>
        </p:txBody>
      </p:sp>
      <p:cxnSp>
        <p:nvCxnSpPr>
          <p:cNvPr id="46" name="直線コネクタ 45"/>
          <p:cNvCxnSpPr/>
          <p:nvPr/>
        </p:nvCxnSpPr>
        <p:spPr>
          <a:xfrm rot="5400000">
            <a:off x="3222886" y="2973689"/>
            <a:ext cx="0" cy="416388"/>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3000904" y="2000450"/>
            <a:ext cx="0" cy="720000"/>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16200000" flipH="1">
            <a:off x="3270904" y="1846170"/>
            <a:ext cx="0" cy="540000"/>
          </a:xfrm>
          <a:prstGeom prst="line">
            <a:avLst/>
          </a:prstGeom>
          <a:ln w="12700">
            <a:solidFill>
              <a:srgbClr val="DC0032"/>
            </a:solidFill>
            <a:tailEnd type="arrow" w="med" len="med"/>
          </a:ln>
        </p:spPr>
        <p:style>
          <a:lnRef idx="1">
            <a:schemeClr val="accent1"/>
          </a:lnRef>
          <a:fillRef idx="0">
            <a:schemeClr val="accent1"/>
          </a:fillRef>
          <a:effectRef idx="0">
            <a:schemeClr val="accent1"/>
          </a:effectRef>
          <a:fontRef idx="minor">
            <a:schemeClr val="tx1"/>
          </a:fontRef>
        </p:style>
      </p:cxnSp>
      <p:sp>
        <p:nvSpPr>
          <p:cNvPr id="49" name="object 3"/>
          <p:cNvSpPr txBox="1"/>
          <p:nvPr/>
        </p:nvSpPr>
        <p:spPr>
          <a:xfrm>
            <a:off x="3509710" y="1964451"/>
            <a:ext cx="1730580" cy="279180"/>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algn="l">
              <a:lnSpc>
                <a:spcPct val="100000"/>
              </a:lnSpc>
            </a:pPr>
            <a:r>
              <a:rPr lang="en-US" altLang="ja-JP" sz="1200" spc="0" dirty="0">
                <a:solidFill>
                  <a:srgbClr val="DC0032"/>
                </a:solidFill>
                <a:latin typeface="Verdana" panose="020B0604030504040204" pitchFamily="34" charset="0"/>
                <a:ea typeface="Verdana" panose="020B0604030504040204" pitchFamily="34" charset="0"/>
                <a:cs typeface="Verdana" panose="020B0604030504040204" pitchFamily="34" charset="0"/>
              </a:rPr>
              <a:t>Discrimination color</a:t>
            </a:r>
            <a:endParaRPr sz="1200" spc="0" dirty="0">
              <a:solidFill>
                <a:srgbClr val="DC0032"/>
              </a:solidFill>
              <a:latin typeface="Verdana" panose="020B0604030504040204" pitchFamily="34" charset="0"/>
              <a:ea typeface="Verdana" panose="020B0604030504040204" pitchFamily="34" charset="0"/>
              <a:cs typeface="Verdana" panose="020B0604030504040204" pitchFamily="34" charset="0"/>
            </a:endParaRPr>
          </a:p>
        </p:txBody>
      </p:sp>
      <p:sp>
        <p:nvSpPr>
          <p:cNvPr id="50" name="object 10"/>
          <p:cNvSpPr/>
          <p:nvPr/>
        </p:nvSpPr>
        <p:spPr>
          <a:xfrm>
            <a:off x="3430361" y="3304442"/>
            <a:ext cx="463907" cy="879822"/>
          </a:xfrm>
          <a:custGeom>
            <a:avLst/>
            <a:gdLst/>
            <a:ahLst/>
            <a:cxnLst/>
            <a:rect l="l" t="t" r="r" b="b"/>
            <a:pathLst>
              <a:path w="2078989" h="739775">
                <a:moveTo>
                  <a:pt x="2078723" y="739482"/>
                </a:moveTo>
                <a:lnTo>
                  <a:pt x="0" y="739482"/>
                </a:lnTo>
                <a:lnTo>
                  <a:pt x="0" y="0"/>
                </a:lnTo>
                <a:lnTo>
                  <a:pt x="2078723" y="0"/>
                </a:lnTo>
                <a:lnTo>
                  <a:pt x="2078723" y="739482"/>
                </a:lnTo>
                <a:close/>
              </a:path>
            </a:pathLst>
          </a:custGeom>
          <a:ln w="12700">
            <a:solidFill>
              <a:srgbClr val="DC0032"/>
            </a:solidFill>
          </a:ln>
        </p:spPr>
        <p:txBody>
          <a:bodyPr wrap="square" lIns="0" tIns="0" rIns="0" bIns="46800" rtlCol="0"/>
          <a:lstStyle/>
          <a:p>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51" name="object 3"/>
          <p:cNvSpPr txBox="1"/>
          <p:nvPr/>
        </p:nvSpPr>
        <p:spPr>
          <a:xfrm>
            <a:off x="1196379" y="3450875"/>
            <a:ext cx="1855614" cy="586957"/>
          </a:xfrm>
          <a:prstGeom prst="rect">
            <a:avLst/>
          </a:prstGeom>
          <a:ln>
            <a:noFill/>
          </a:ln>
        </p:spPr>
        <p:txBody>
          <a:bodyPr vert="horz" wrap="none" lIns="90000" tIns="46800" rIns="90000" bIns="46800" rtlCol="0" anchor="ctr" anchorCtr="1">
            <a:spAutoFit/>
          </a:bodyPr>
          <a:lstStyle>
            <a:defPPr>
              <a:defRPr lang="ja-JP"/>
            </a:defPPr>
            <a:lvl1pPr marL="12700" marR="5080" algn="ctr">
              <a:lnSpc>
                <a:spcPct val="143700"/>
              </a:lnSpc>
              <a:defRPr sz="1350" spc="-5">
                <a:latin typeface="Meiryo UI"/>
                <a:cs typeface="Meiryo UI"/>
              </a:defRPr>
            </a:lvl1pPr>
          </a:lstStyle>
          <a:p>
            <a:pPr algn="r">
              <a:lnSpc>
                <a:spcPct val="100000"/>
              </a:lnSpc>
            </a:pPr>
            <a:r>
              <a:rPr lang="en-US" altLang="ja-JP" sz="1600" spc="0" dirty="0">
                <a:solidFill>
                  <a:srgbClr val="DC0032"/>
                </a:solidFill>
                <a:latin typeface="Verdana" panose="020B0604030504040204" pitchFamily="34" charset="0"/>
                <a:ea typeface="Verdana" panose="020B0604030504040204" pitchFamily="34" charset="0"/>
                <a:cs typeface="Verdana" panose="020B0604030504040204" pitchFamily="34" charset="0"/>
              </a:rPr>
              <a:t>Monotone color </a:t>
            </a:r>
          </a:p>
          <a:p>
            <a:pPr algn="r">
              <a:lnSpc>
                <a:spcPct val="100000"/>
              </a:lnSpc>
            </a:pPr>
            <a:r>
              <a:rPr lang="en-US" altLang="ja-JP" sz="1600" spc="0" dirty="0">
                <a:solidFill>
                  <a:srgbClr val="DC0032"/>
                </a:solidFill>
                <a:latin typeface="Verdana" panose="020B0604030504040204" pitchFamily="34" charset="0"/>
                <a:ea typeface="Verdana" panose="020B0604030504040204" pitchFamily="34" charset="0"/>
                <a:cs typeface="Verdana" panose="020B0604030504040204" pitchFamily="34" charset="0"/>
              </a:rPr>
              <a:t>selection area</a:t>
            </a:r>
            <a:endParaRPr sz="1600" spc="0" dirty="0">
              <a:solidFill>
                <a:srgbClr val="DC0032"/>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2" name="直線コネクタ 51"/>
          <p:cNvCxnSpPr/>
          <p:nvPr/>
        </p:nvCxnSpPr>
        <p:spPr>
          <a:xfrm rot="5400000">
            <a:off x="3222886" y="3536159"/>
            <a:ext cx="0" cy="416388"/>
          </a:xfrm>
          <a:prstGeom prst="line">
            <a:avLst/>
          </a:prstGeom>
          <a:ln w="12700">
            <a:solidFill>
              <a:srgbClr val="DC00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6694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1"/>
          </p:nvPr>
        </p:nvSpPr>
        <p:spPr/>
        <p:txBody>
          <a:bodyPr/>
          <a:lstStyle/>
          <a:p>
            <a:r>
              <a:rPr kumimoji="1" lang="en-US" altLang="ja-JP" dirty="0"/>
              <a:t>5.</a:t>
            </a:r>
            <a:endParaRPr kumimoji="1" lang="ja-JP" altLang="en-US" dirty="0"/>
          </a:p>
        </p:txBody>
      </p:sp>
      <p:sp>
        <p:nvSpPr>
          <p:cNvPr id="6" name="タイトル 5"/>
          <p:cNvSpPr>
            <a:spLocks noGrp="1"/>
          </p:cNvSpPr>
          <p:nvPr>
            <p:ph type="title"/>
          </p:nvPr>
        </p:nvSpPr>
        <p:spPr/>
        <p:txBody>
          <a:bodyPr/>
          <a:lstStyle/>
          <a:p>
            <a:r>
              <a:rPr kumimoji="1" lang="en-US" altLang="ja-JP" dirty="0"/>
              <a:t>Template samples</a:t>
            </a:r>
            <a:endParaRPr kumimoji="1" lang="ja-JP" altLang="en-US" dirty="0"/>
          </a:p>
        </p:txBody>
      </p:sp>
      <p:sp>
        <p:nvSpPr>
          <p:cNvPr id="2" name="スライド番号プレースホルダー 1">
            <a:extLst>
              <a:ext uri="{FF2B5EF4-FFF2-40B4-BE49-F238E27FC236}">
                <a16:creationId xmlns:a16="http://schemas.microsoft.com/office/drawing/2014/main" xmlns="" id="{B523E8B0-1CAF-4EA4-94EE-1290F7A5894F}"/>
              </a:ext>
            </a:extLst>
          </p:cNvPr>
          <p:cNvSpPr>
            <a:spLocks noGrp="1"/>
          </p:cNvSpPr>
          <p:nvPr>
            <p:ph type="sldNum" sz="quarter" idx="4"/>
          </p:nvPr>
        </p:nvSpPr>
        <p:spPr/>
        <p:txBody>
          <a:bodyPr/>
          <a:lstStyle/>
          <a:p>
            <a:fld id="{80F554CA-2BEA-3E4B-997B-FC51848F792A}" type="slidenum">
              <a:rPr lang="ja-JP" altLang="en-US" smtClean="0"/>
              <a:pPr/>
              <a:t>62</a:t>
            </a:fld>
            <a:r>
              <a:rPr lang="en-US" altLang="ja-JP">
                <a:ea typeface="Verdana" panose="020B0604030504040204" pitchFamily="34" charset="0"/>
              </a:rPr>
              <a:t> </a:t>
            </a:r>
            <a:endParaRPr lang="ja-JP" altLang="en-US" dirty="0"/>
          </a:p>
        </p:txBody>
      </p:sp>
    </p:spTree>
    <p:extLst>
      <p:ext uri="{BB962C8B-B14F-4D97-AF65-F5344CB8AC3E}">
        <p14:creationId xmlns:p14="http://schemas.microsoft.com/office/powerpoint/2010/main" val="13899339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04550A-A22C-436E-8AF5-6F13ABD9C1C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1884D2F9-6414-464C-B845-6550DEF7F046}"/>
              </a:ext>
            </a:extLst>
          </p:cNvPr>
          <p:cNvSpPr>
            <a:spLocks noGrp="1"/>
          </p:cNvSpPr>
          <p:nvPr>
            <p:ph type="subTitle" idx="4"/>
          </p:nvPr>
        </p:nvSpPr>
        <p:spPr/>
        <p:txBody>
          <a:bodyPr/>
          <a:lstStyle/>
          <a:p>
            <a:endParaRPr lang="en-US"/>
          </a:p>
        </p:txBody>
      </p:sp>
      <p:sp>
        <p:nvSpPr>
          <p:cNvPr id="7" name="Text Placeholder 6">
            <a:extLst>
              <a:ext uri="{FF2B5EF4-FFF2-40B4-BE49-F238E27FC236}">
                <a16:creationId xmlns:a16="http://schemas.microsoft.com/office/drawing/2014/main" xmlns="" id="{A330B155-4585-40ED-906A-BDD1E2FFA4C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389462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9EA9EF-2D4F-4355-8FD7-0740E82019B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A9C7A74B-2044-4816-B907-1E61CCA4F8D5}"/>
              </a:ext>
            </a:extLst>
          </p:cNvPr>
          <p:cNvSpPr>
            <a:spLocks noGrp="1"/>
          </p:cNvSpPr>
          <p:nvPr>
            <p:ph type="subTitle" idx="4"/>
          </p:nvPr>
        </p:nvSpPr>
        <p:spPr/>
        <p:txBody>
          <a:bodyPr/>
          <a:lstStyle/>
          <a:p>
            <a:endParaRPr lang="en-US"/>
          </a:p>
        </p:txBody>
      </p:sp>
      <p:sp>
        <p:nvSpPr>
          <p:cNvPr id="4" name="Text Placeholder 3">
            <a:extLst>
              <a:ext uri="{FF2B5EF4-FFF2-40B4-BE49-F238E27FC236}">
                <a16:creationId xmlns:a16="http://schemas.microsoft.com/office/drawing/2014/main" xmlns="" id="{A4246EE9-2572-4356-93E9-31E5E1BA43D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575385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20C6564-1D54-43E1-8C23-C9FC38C0DA55}"/>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xmlns="" id="{9C652216-73CB-4222-ABBD-4E5F0B7B3DFA}"/>
              </a:ext>
            </a:extLst>
          </p:cNvPr>
          <p:cNvSpPr>
            <a:spLocks noGrp="1"/>
          </p:cNvSpPr>
          <p:nvPr>
            <p:ph type="subTitle" idx="4"/>
          </p:nvPr>
        </p:nvSpPr>
        <p:spPr/>
        <p:txBody>
          <a:bodyPr/>
          <a:lstStyle/>
          <a:p>
            <a:endParaRPr lang="en-US"/>
          </a:p>
        </p:txBody>
      </p:sp>
      <p:sp>
        <p:nvSpPr>
          <p:cNvPr id="7" name="Text Placeholder 6">
            <a:extLst>
              <a:ext uri="{FF2B5EF4-FFF2-40B4-BE49-F238E27FC236}">
                <a16:creationId xmlns:a16="http://schemas.microsoft.com/office/drawing/2014/main" xmlns="" id="{FA8ECF70-8ACE-4DFE-9262-B5221B3F8CB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491008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E11AC7F-AEA9-4EB8-B79A-6C613702F3D5}"/>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xmlns="" id="{15F74522-12C7-44C3-9EF6-E46A5F071E24}"/>
              </a:ext>
            </a:extLst>
          </p:cNvPr>
          <p:cNvSpPr>
            <a:spLocks noGrp="1"/>
          </p:cNvSpPr>
          <p:nvPr>
            <p:ph type="body" sz="quarter" idx="10"/>
          </p:nvPr>
        </p:nvSpPr>
        <p:spPr/>
        <p:txBody>
          <a:bodyPr/>
          <a:lstStyle/>
          <a:p>
            <a:endParaRPr lang="en-US"/>
          </a:p>
        </p:txBody>
      </p:sp>
      <p:sp>
        <p:nvSpPr>
          <p:cNvPr id="2" name="Slide Number Placeholder 1"/>
          <p:cNvSpPr>
            <a:spLocks noGrp="1"/>
          </p:cNvSpPr>
          <p:nvPr>
            <p:ph type="sldNum" sz="quarter" idx="11"/>
          </p:nvPr>
        </p:nvSpPr>
        <p:spPr/>
        <p:txBody>
          <a:bodyPr/>
          <a:lstStyle/>
          <a:p>
            <a:fld id="{80F554CA-2BEA-3E4B-997B-FC51848F792A}" type="slidenum">
              <a:rPr lang="ja-JP" altLang="en-US" smtClean="0"/>
              <a:pPr/>
              <a:t>66</a:t>
            </a:fld>
            <a:r>
              <a:rPr lang="en-US" altLang="ja-JP">
                <a:ea typeface="Verdana" panose="020B0604030504040204" pitchFamily="34" charset="0"/>
              </a:rPr>
              <a:t> </a:t>
            </a:r>
            <a:endParaRPr lang="ja-JP" altLang="en-US" dirty="0"/>
          </a:p>
        </p:txBody>
      </p:sp>
    </p:spTree>
    <p:extLst>
      <p:ext uri="{BB962C8B-B14F-4D97-AF65-F5344CB8AC3E}">
        <p14:creationId xmlns:p14="http://schemas.microsoft.com/office/powerpoint/2010/main" val="26639598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1.</a:t>
            </a:r>
          </a:p>
        </p:txBody>
      </p:sp>
      <p:sp>
        <p:nvSpPr>
          <p:cNvPr id="4" name="Title 3">
            <a:extLst>
              <a:ext uri="{FF2B5EF4-FFF2-40B4-BE49-F238E27FC236}">
                <a16:creationId xmlns:a16="http://schemas.microsoft.com/office/drawing/2014/main" xmlns="" id="{282D2E52-1E79-4965-9B3A-2596B191B350}"/>
              </a:ext>
            </a:extLst>
          </p:cNvPr>
          <p:cNvSpPr>
            <a:spLocks noGrp="1"/>
          </p:cNvSpPr>
          <p:nvPr>
            <p:ph type="title"/>
          </p:nvPr>
        </p:nvSpPr>
        <p:spPr/>
        <p:txBody>
          <a:bodyPr/>
          <a:lstStyle/>
          <a:p>
            <a:endParaRPr lang="en-US"/>
          </a:p>
        </p:txBody>
      </p:sp>
      <p:sp>
        <p:nvSpPr>
          <p:cNvPr id="3" name="スライド番号プレースホルダー 2">
            <a:extLst>
              <a:ext uri="{FF2B5EF4-FFF2-40B4-BE49-F238E27FC236}">
                <a16:creationId xmlns:a16="http://schemas.microsoft.com/office/drawing/2014/main" xmlns="" id="{6D911052-4621-464A-ADC0-6F7C43A769D1}"/>
              </a:ext>
            </a:extLst>
          </p:cNvPr>
          <p:cNvSpPr>
            <a:spLocks noGrp="1"/>
          </p:cNvSpPr>
          <p:nvPr>
            <p:ph type="sldNum" sz="quarter" idx="4"/>
          </p:nvPr>
        </p:nvSpPr>
        <p:spPr/>
        <p:txBody>
          <a:bodyPr/>
          <a:lstStyle/>
          <a:p>
            <a:fld id="{80F554CA-2BEA-3E4B-997B-FC51848F792A}" type="slidenum">
              <a:rPr lang="ja-JP" altLang="en-US" smtClean="0"/>
              <a:pPr/>
              <a:t>67</a:t>
            </a:fld>
            <a:r>
              <a:rPr lang="en-US" altLang="ja-JP">
                <a:ea typeface="Verdana" panose="020B0604030504040204" pitchFamily="34" charset="0"/>
              </a:rPr>
              <a:t> </a:t>
            </a:r>
            <a:endParaRPr lang="ja-JP" altLang="en-US" dirty="0"/>
          </a:p>
        </p:txBody>
      </p:sp>
    </p:spTree>
    <p:extLst>
      <p:ext uri="{BB962C8B-B14F-4D97-AF65-F5344CB8AC3E}">
        <p14:creationId xmlns:p14="http://schemas.microsoft.com/office/powerpoint/2010/main" val="34191696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DAC0D3-1F22-4851-86B2-BFEE3E1014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83A0205-022A-4E87-AEFF-831BD9540A55}"/>
              </a:ext>
            </a:extLst>
          </p:cNvPr>
          <p:cNvSpPr>
            <a:spLocks noGrp="1"/>
          </p:cNvSpPr>
          <p:nvPr>
            <p:ph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80F554CA-2BEA-3E4B-997B-FC51848F792A}" type="slidenum">
              <a:rPr lang="ja-JP" altLang="en-US" smtClean="0"/>
              <a:pPr/>
              <a:t>68</a:t>
            </a:fld>
            <a:r>
              <a:rPr lang="en-US" altLang="ja-JP">
                <a:ea typeface="Verdana" panose="020B0604030504040204" pitchFamily="34" charset="0"/>
              </a:rPr>
              <a:t> </a:t>
            </a:r>
            <a:endParaRPr lang="ja-JP" altLang="en-US" dirty="0"/>
          </a:p>
        </p:txBody>
      </p:sp>
    </p:spTree>
    <p:extLst>
      <p:ext uri="{BB962C8B-B14F-4D97-AF65-F5344CB8AC3E}">
        <p14:creationId xmlns:p14="http://schemas.microsoft.com/office/powerpoint/2010/main" val="31884296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Ins="1440000" anchor="t" anchorCtr="0"/>
          <a:lstStyle/>
          <a:p>
            <a:r>
              <a:rPr lang="en-US" altLang="ja-JP" dirty="0"/>
              <a:t>T</a:t>
            </a:r>
            <a:r>
              <a:rPr kumimoji="1" lang="en-US" altLang="ja-JP" dirty="0"/>
              <a:t>emplates of arrows</a:t>
            </a:r>
            <a:endParaRPr kumimoji="1" lang="ja-JP" altLang="en-US" dirty="0"/>
          </a:p>
        </p:txBody>
      </p:sp>
      <p:sp>
        <p:nvSpPr>
          <p:cNvPr id="6" name="スライド番号プレースホルダー 5"/>
          <p:cNvSpPr>
            <a:spLocks noGrp="1"/>
          </p:cNvSpPr>
          <p:nvPr>
            <p:ph type="sldNum" sz="quarter" idx="10"/>
          </p:nvPr>
        </p:nvSpPr>
        <p:spPr/>
        <p:txBody>
          <a:bodyPr/>
          <a:lstStyle/>
          <a:p>
            <a:fld id="{80F554CA-2BEA-3E4B-997B-FC51848F792A}" type="slidenum">
              <a:rPr lang="ja-JP" altLang="en-US" smtClean="0">
                <a:latin typeface="Meiryo UI" panose="020B0604030504040204" pitchFamily="50" charset="-128"/>
              </a:rPr>
              <a:pPr/>
              <a:t>69</a:t>
            </a:fld>
            <a:r>
              <a:rPr lang="en-US" altLang="ja-JP" dirty="0">
                <a:latin typeface="Meiryo UI" panose="020B0604030504040204" pitchFamily="50" charset="-128"/>
              </a:rPr>
              <a:t> </a:t>
            </a:r>
            <a:endParaRPr lang="ja-JP" altLang="en-US" dirty="0">
              <a:latin typeface="Meiryo UI" panose="020B0604030504040204" pitchFamily="50" charset="-128"/>
            </a:endParaRPr>
          </a:p>
        </p:txBody>
      </p:sp>
      <p:sp>
        <p:nvSpPr>
          <p:cNvPr id="5" name="object 18"/>
          <p:cNvSpPr txBox="1">
            <a:spLocks noGrp="1"/>
          </p:cNvSpPr>
          <p:nvPr>
            <p:ph sz="quarter" idx="4294967295"/>
          </p:nvPr>
        </p:nvSpPr>
        <p:spPr>
          <a:xfrm>
            <a:off x="0" y="947738"/>
            <a:ext cx="9144000" cy="4914900"/>
          </a:xfrm>
          <a:prstGeom prst="rect">
            <a:avLst/>
          </a:prstGeom>
          <a:noFill/>
        </p:spPr>
        <p:txBody>
          <a:bodyPr wrap="square" rtlCol="0">
            <a:spAutoFit/>
          </a:bodyPr>
          <a:lstStyle>
            <a:defPPr>
              <a:defRPr lang="ja-JP"/>
            </a:defPPr>
            <a:lvl1pPr>
              <a:spcAft>
                <a:spcPts val="600"/>
              </a:spcAft>
              <a:defRPr sz="2000"/>
            </a:lvl1pPr>
          </a:lstStyle>
          <a:p>
            <a:pPr>
              <a:spcAft>
                <a:spcPts val="0"/>
              </a:spcAft>
            </a:pPr>
            <a:r>
              <a:rPr lang="en-US" altLang="ja-JP" dirty="0">
                <a:latin typeface="Verdana" panose="020B0604030504040204" pitchFamily="34" charset="0"/>
                <a:ea typeface="Verdana" panose="020B0604030504040204" pitchFamily="34" charset="0"/>
                <a:cs typeface="Verdana" panose="020B0604030504040204" pitchFamily="34" charset="0"/>
              </a:rPr>
              <a:t>We recommend that you use the following data for arrows.</a:t>
            </a:r>
            <a:endParaRPr lang="en-US" dirty="0">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US" altLang="ja-JP" dirty="0">
                <a:latin typeface="Verdana" panose="020B0604030504040204" pitchFamily="34" charset="0"/>
                <a:ea typeface="Verdana" panose="020B0604030504040204" pitchFamily="34" charset="0"/>
                <a:cs typeface="Verdana" panose="020B0604030504040204" pitchFamily="34" charset="0"/>
              </a:rPr>
              <a:t>You can change the handle of an arrow.</a:t>
            </a:r>
          </a:p>
          <a:p>
            <a:pPr>
              <a:spcAft>
                <a:spcPts val="0"/>
              </a:spcAft>
            </a:pPr>
            <a:r>
              <a:rPr lang="en-US" altLang="ja-JP" dirty="0">
                <a:latin typeface="Verdana" panose="020B0604030504040204" pitchFamily="34" charset="0"/>
                <a:ea typeface="Verdana" panose="020B0604030504040204" pitchFamily="34" charset="0"/>
                <a:cs typeface="Verdana" panose="020B0604030504040204" pitchFamily="34" charset="0"/>
              </a:rPr>
              <a:t>Copy and use them according to the intended use.</a:t>
            </a:r>
            <a:endParaRPr lang="en-US" dirty="0">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US" altLang="ja-JP" dirty="0">
                <a:latin typeface="Verdana" panose="020B0604030504040204" pitchFamily="34" charset="0"/>
                <a:ea typeface="Verdana" panose="020B0604030504040204" pitchFamily="34" charset="0"/>
                <a:cs typeface="Verdana" panose="020B0604030504040204" pitchFamily="34" charset="0"/>
              </a:rPr>
              <a:t>* You can use arrows provided by PowerPoint.</a:t>
            </a:r>
            <a:endParaRPr dirty="0">
              <a:latin typeface="Verdana" panose="020B0604030504040204" pitchFamily="34" charset="0"/>
              <a:ea typeface="Verdana" panose="020B0604030504040204" pitchFamily="34" charset="0"/>
              <a:cs typeface="Verdana" panose="020B0604030504040204" pitchFamily="34" charset="0"/>
            </a:endParaRPr>
          </a:p>
        </p:txBody>
      </p:sp>
      <p:cxnSp>
        <p:nvCxnSpPr>
          <p:cNvPr id="45" name="直線矢印コネクタ 44"/>
          <p:cNvCxnSpPr/>
          <p:nvPr/>
        </p:nvCxnSpPr>
        <p:spPr>
          <a:xfrm>
            <a:off x="1187669" y="5633545"/>
            <a:ext cx="6768662" cy="0"/>
          </a:xfrm>
          <a:prstGeom prst="straightConnector1">
            <a:avLst/>
          </a:prstGeom>
          <a:ln>
            <a:beve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737760" y="5502740"/>
            <a:ext cx="489236" cy="261610"/>
          </a:xfrm>
          <a:prstGeom prst="rect">
            <a:avLst/>
          </a:prstGeom>
          <a:noFill/>
        </p:spPr>
        <p:txBody>
          <a:bodyPr wrap="none" rtlCol="0">
            <a:spAutoFit/>
          </a:bodyPr>
          <a:lstStyle/>
          <a:p>
            <a:r>
              <a:rPr kumimoji="1" lang="en-US" altLang="ja-JP" sz="1100" dirty="0">
                <a:latin typeface="Verdana" panose="020B0604030504040204" pitchFamily="34" charset="0"/>
                <a:ea typeface="Verdana" panose="020B0604030504040204" pitchFamily="34" charset="0"/>
                <a:cs typeface="Verdana" panose="020B0604030504040204" pitchFamily="34" charset="0"/>
              </a:rPr>
              <a:t>Thin</a:t>
            </a:r>
            <a:endParaRPr kumimoji="1" lang="ja-JP" altLang="en-US" sz="1100" dirty="0">
              <a:latin typeface="Verdana" panose="020B0604030504040204" pitchFamily="34" charset="0"/>
              <a:cs typeface="Verdana" panose="020B0604030504040204" pitchFamily="34" charset="0"/>
            </a:endParaRPr>
          </a:p>
        </p:txBody>
      </p:sp>
      <p:sp>
        <p:nvSpPr>
          <p:cNvPr id="47" name="テキスト ボックス 46"/>
          <p:cNvSpPr txBox="1"/>
          <p:nvPr/>
        </p:nvSpPr>
        <p:spPr>
          <a:xfrm>
            <a:off x="7956331" y="5502740"/>
            <a:ext cx="556563" cy="261610"/>
          </a:xfrm>
          <a:prstGeom prst="rect">
            <a:avLst/>
          </a:prstGeom>
          <a:noFill/>
        </p:spPr>
        <p:txBody>
          <a:bodyPr wrap="none" rtlCol="0">
            <a:spAutoFit/>
          </a:bodyPr>
          <a:lstStyle/>
          <a:p>
            <a:r>
              <a:rPr kumimoji="1" lang="en-US" altLang="ja-JP" sz="1100" dirty="0">
                <a:latin typeface="Verdana" panose="020B0604030504040204" pitchFamily="34" charset="0"/>
                <a:ea typeface="Verdana" panose="020B0604030504040204" pitchFamily="34" charset="0"/>
                <a:cs typeface="Verdana" panose="020B0604030504040204" pitchFamily="34" charset="0"/>
              </a:rPr>
              <a:t>Thick</a:t>
            </a:r>
            <a:endParaRPr kumimoji="1" lang="ja-JP" altLang="en-US" sz="1100" dirty="0">
              <a:latin typeface="Verdana" panose="020B0604030504040204" pitchFamily="34" charset="0"/>
              <a:cs typeface="Verdana" panose="020B0604030504040204" pitchFamily="34" charset="0"/>
            </a:endParaRPr>
          </a:p>
        </p:txBody>
      </p:sp>
      <p:cxnSp>
        <p:nvCxnSpPr>
          <p:cNvPr id="8" name="直線コネクタ 7"/>
          <p:cNvCxnSpPr/>
          <p:nvPr/>
        </p:nvCxnSpPr>
        <p:spPr>
          <a:xfrm>
            <a:off x="3147545" y="3349054"/>
            <a:ext cx="504000"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867226" y="3349054"/>
            <a:ext cx="563161" cy="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山形 29"/>
          <p:cNvSpPr/>
          <p:nvPr/>
        </p:nvSpPr>
        <p:spPr>
          <a:xfrm>
            <a:off x="5140916" y="3049142"/>
            <a:ext cx="497765" cy="599824"/>
          </a:xfrm>
          <a:prstGeom prst="chevron">
            <a:avLst>
              <a:gd name="adj" fmla="val 5459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ndParaRPr>
          </a:p>
        </p:txBody>
      </p:sp>
      <p:cxnSp>
        <p:nvCxnSpPr>
          <p:cNvPr id="33" name="直線コネクタ 32"/>
          <p:cNvCxnSpPr/>
          <p:nvPr/>
        </p:nvCxnSpPr>
        <p:spPr>
          <a:xfrm>
            <a:off x="6716020" y="3349054"/>
            <a:ext cx="688647" cy="0"/>
          </a:xfrm>
          <a:prstGeom prst="line">
            <a:avLst/>
          </a:prstGeom>
          <a:ln w="3810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山形 33"/>
          <p:cNvSpPr/>
          <p:nvPr/>
        </p:nvSpPr>
        <p:spPr>
          <a:xfrm>
            <a:off x="6982917" y="2967286"/>
            <a:ext cx="633622" cy="763536"/>
          </a:xfrm>
          <a:prstGeom prst="chevron">
            <a:avLst>
              <a:gd name="adj" fmla="val 5093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ndParaRPr>
          </a:p>
        </p:txBody>
      </p:sp>
      <p:cxnSp>
        <p:nvCxnSpPr>
          <p:cNvPr id="27" name="直線コネクタ 26"/>
          <p:cNvCxnSpPr/>
          <p:nvPr/>
        </p:nvCxnSpPr>
        <p:spPr>
          <a:xfrm>
            <a:off x="1527461" y="3349054"/>
            <a:ext cx="5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山形 3"/>
          <p:cNvSpPr/>
          <p:nvPr/>
        </p:nvSpPr>
        <p:spPr>
          <a:xfrm>
            <a:off x="3399545" y="3113867"/>
            <a:ext cx="390341" cy="470374"/>
          </a:xfrm>
          <a:prstGeom prst="chevron">
            <a:avLst>
              <a:gd name="adj" fmla="val 5650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ndParaRPr>
          </a:p>
        </p:txBody>
      </p:sp>
      <p:sp>
        <p:nvSpPr>
          <p:cNvPr id="36" name="山形 35"/>
          <p:cNvSpPr/>
          <p:nvPr/>
        </p:nvSpPr>
        <p:spPr>
          <a:xfrm>
            <a:off x="1836516" y="3208253"/>
            <a:ext cx="233689" cy="281603"/>
          </a:xfrm>
          <a:prstGeom prst="chevron">
            <a:avLst>
              <a:gd name="adj" fmla="val 7417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ndParaRPr>
          </a:p>
        </p:txBody>
      </p:sp>
      <p:cxnSp>
        <p:nvCxnSpPr>
          <p:cNvPr id="60" name="直線コネクタ 59"/>
          <p:cNvCxnSpPr/>
          <p:nvPr/>
        </p:nvCxnSpPr>
        <p:spPr>
          <a:xfrm>
            <a:off x="3147545" y="4180622"/>
            <a:ext cx="504000" cy="0"/>
          </a:xfrm>
          <a:prstGeom prst="line">
            <a:avLst/>
          </a:prstGeom>
          <a:ln w="127000">
            <a:solidFill>
              <a:srgbClr val="828282"/>
            </a:solidFill>
          </a:ln>
        </p:spPr>
        <p:style>
          <a:lnRef idx="1">
            <a:schemeClr val="accent1"/>
          </a:lnRef>
          <a:fillRef idx="0">
            <a:schemeClr val="accent1"/>
          </a:fillRef>
          <a:effectRef idx="0">
            <a:schemeClr val="accent1"/>
          </a:effectRef>
          <a:fontRef idx="minor">
            <a:schemeClr val="tx1"/>
          </a:fontRef>
        </p:style>
      </p:cxnSp>
      <p:sp>
        <p:nvSpPr>
          <p:cNvPr id="61" name="山形 60"/>
          <p:cNvSpPr/>
          <p:nvPr/>
        </p:nvSpPr>
        <p:spPr>
          <a:xfrm>
            <a:off x="3399545" y="3945435"/>
            <a:ext cx="390341" cy="470374"/>
          </a:xfrm>
          <a:prstGeom prst="chevron">
            <a:avLst>
              <a:gd name="adj" fmla="val 56507"/>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ndParaRPr>
          </a:p>
        </p:txBody>
      </p:sp>
      <p:cxnSp>
        <p:nvCxnSpPr>
          <p:cNvPr id="58" name="直線コネクタ 57"/>
          <p:cNvCxnSpPr/>
          <p:nvPr/>
        </p:nvCxnSpPr>
        <p:spPr>
          <a:xfrm>
            <a:off x="4867226" y="4180622"/>
            <a:ext cx="563161" cy="0"/>
          </a:xfrm>
          <a:prstGeom prst="line">
            <a:avLst/>
          </a:prstGeom>
          <a:ln w="254000">
            <a:solidFill>
              <a:srgbClr val="828282"/>
            </a:solidFill>
          </a:ln>
        </p:spPr>
        <p:style>
          <a:lnRef idx="1">
            <a:schemeClr val="accent1"/>
          </a:lnRef>
          <a:fillRef idx="0">
            <a:schemeClr val="accent1"/>
          </a:fillRef>
          <a:effectRef idx="0">
            <a:schemeClr val="accent1"/>
          </a:effectRef>
          <a:fontRef idx="minor">
            <a:schemeClr val="tx1"/>
          </a:fontRef>
        </p:style>
      </p:cxnSp>
      <p:sp>
        <p:nvSpPr>
          <p:cNvPr id="59" name="山形 58"/>
          <p:cNvSpPr/>
          <p:nvPr/>
        </p:nvSpPr>
        <p:spPr>
          <a:xfrm>
            <a:off x="5140916" y="3880710"/>
            <a:ext cx="497765" cy="599824"/>
          </a:xfrm>
          <a:prstGeom prst="chevron">
            <a:avLst>
              <a:gd name="adj" fmla="val 54593"/>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ndParaRPr>
          </a:p>
        </p:txBody>
      </p:sp>
      <p:cxnSp>
        <p:nvCxnSpPr>
          <p:cNvPr id="56" name="直線コネクタ 55"/>
          <p:cNvCxnSpPr/>
          <p:nvPr/>
        </p:nvCxnSpPr>
        <p:spPr>
          <a:xfrm>
            <a:off x="6716020" y="4180622"/>
            <a:ext cx="688647" cy="0"/>
          </a:xfrm>
          <a:prstGeom prst="line">
            <a:avLst/>
          </a:prstGeom>
          <a:ln w="381000">
            <a:solidFill>
              <a:srgbClr val="828282"/>
            </a:solidFill>
          </a:ln>
        </p:spPr>
        <p:style>
          <a:lnRef idx="1">
            <a:schemeClr val="accent1"/>
          </a:lnRef>
          <a:fillRef idx="0">
            <a:schemeClr val="accent1"/>
          </a:fillRef>
          <a:effectRef idx="0">
            <a:schemeClr val="accent1"/>
          </a:effectRef>
          <a:fontRef idx="minor">
            <a:schemeClr val="tx1"/>
          </a:fontRef>
        </p:style>
      </p:cxnSp>
      <p:sp>
        <p:nvSpPr>
          <p:cNvPr id="57" name="山形 56"/>
          <p:cNvSpPr/>
          <p:nvPr/>
        </p:nvSpPr>
        <p:spPr>
          <a:xfrm>
            <a:off x="6982917" y="3798854"/>
            <a:ext cx="633622" cy="763536"/>
          </a:xfrm>
          <a:prstGeom prst="chevron">
            <a:avLst>
              <a:gd name="adj" fmla="val 50935"/>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ndParaRPr>
          </a:p>
        </p:txBody>
      </p:sp>
      <p:cxnSp>
        <p:nvCxnSpPr>
          <p:cNvPr id="54" name="直線コネクタ 53"/>
          <p:cNvCxnSpPr/>
          <p:nvPr/>
        </p:nvCxnSpPr>
        <p:spPr>
          <a:xfrm>
            <a:off x="1527461" y="4180622"/>
            <a:ext cx="504000" cy="0"/>
          </a:xfrm>
          <a:prstGeom prst="line">
            <a:avLst/>
          </a:prstGeom>
          <a:ln w="28575">
            <a:solidFill>
              <a:srgbClr val="828282"/>
            </a:solidFill>
          </a:ln>
        </p:spPr>
        <p:style>
          <a:lnRef idx="1">
            <a:schemeClr val="accent1"/>
          </a:lnRef>
          <a:fillRef idx="0">
            <a:schemeClr val="accent1"/>
          </a:fillRef>
          <a:effectRef idx="0">
            <a:schemeClr val="accent1"/>
          </a:effectRef>
          <a:fontRef idx="minor">
            <a:schemeClr val="tx1"/>
          </a:fontRef>
        </p:style>
      </p:cxnSp>
      <p:sp>
        <p:nvSpPr>
          <p:cNvPr id="55" name="山形 54"/>
          <p:cNvSpPr/>
          <p:nvPr/>
        </p:nvSpPr>
        <p:spPr>
          <a:xfrm>
            <a:off x="1836516" y="4039821"/>
            <a:ext cx="233689" cy="281603"/>
          </a:xfrm>
          <a:prstGeom prst="chevron">
            <a:avLst>
              <a:gd name="adj" fmla="val 74170"/>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ndParaRPr>
          </a:p>
        </p:txBody>
      </p:sp>
      <p:cxnSp>
        <p:nvCxnSpPr>
          <p:cNvPr id="73" name="直線コネクタ 72"/>
          <p:cNvCxnSpPr/>
          <p:nvPr/>
        </p:nvCxnSpPr>
        <p:spPr>
          <a:xfrm>
            <a:off x="3147545" y="5012190"/>
            <a:ext cx="504000" cy="0"/>
          </a:xfrm>
          <a:prstGeom prst="line">
            <a:avLst/>
          </a:prstGeom>
          <a:ln w="127000">
            <a:solidFill>
              <a:srgbClr val="DC0032"/>
            </a:solidFill>
          </a:ln>
        </p:spPr>
        <p:style>
          <a:lnRef idx="1">
            <a:schemeClr val="accent1"/>
          </a:lnRef>
          <a:fillRef idx="0">
            <a:schemeClr val="accent1"/>
          </a:fillRef>
          <a:effectRef idx="0">
            <a:schemeClr val="accent1"/>
          </a:effectRef>
          <a:fontRef idx="minor">
            <a:schemeClr val="tx1"/>
          </a:fontRef>
        </p:style>
      </p:cxnSp>
      <p:sp>
        <p:nvSpPr>
          <p:cNvPr id="74" name="山形 73"/>
          <p:cNvSpPr/>
          <p:nvPr/>
        </p:nvSpPr>
        <p:spPr>
          <a:xfrm>
            <a:off x="3399545" y="4777003"/>
            <a:ext cx="390341" cy="470374"/>
          </a:xfrm>
          <a:prstGeom prst="chevron">
            <a:avLst>
              <a:gd name="adj" fmla="val 56507"/>
            </a:avLst>
          </a:prstGeom>
          <a:solidFill>
            <a:srgbClr val="DC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ndParaRPr>
          </a:p>
        </p:txBody>
      </p:sp>
      <p:cxnSp>
        <p:nvCxnSpPr>
          <p:cNvPr id="71" name="直線コネクタ 70"/>
          <p:cNvCxnSpPr/>
          <p:nvPr/>
        </p:nvCxnSpPr>
        <p:spPr>
          <a:xfrm>
            <a:off x="4867226" y="5012190"/>
            <a:ext cx="563161" cy="0"/>
          </a:xfrm>
          <a:prstGeom prst="line">
            <a:avLst/>
          </a:prstGeom>
          <a:ln w="254000">
            <a:solidFill>
              <a:srgbClr val="DC0032"/>
            </a:solidFill>
          </a:ln>
        </p:spPr>
        <p:style>
          <a:lnRef idx="1">
            <a:schemeClr val="accent1"/>
          </a:lnRef>
          <a:fillRef idx="0">
            <a:schemeClr val="accent1"/>
          </a:fillRef>
          <a:effectRef idx="0">
            <a:schemeClr val="accent1"/>
          </a:effectRef>
          <a:fontRef idx="minor">
            <a:schemeClr val="tx1"/>
          </a:fontRef>
        </p:style>
      </p:cxnSp>
      <p:sp>
        <p:nvSpPr>
          <p:cNvPr id="72" name="山形 71"/>
          <p:cNvSpPr/>
          <p:nvPr/>
        </p:nvSpPr>
        <p:spPr>
          <a:xfrm>
            <a:off x="5140916" y="4712278"/>
            <a:ext cx="497765" cy="599824"/>
          </a:xfrm>
          <a:prstGeom prst="chevron">
            <a:avLst>
              <a:gd name="adj" fmla="val 54593"/>
            </a:avLst>
          </a:prstGeom>
          <a:solidFill>
            <a:srgbClr val="DC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ndParaRPr>
          </a:p>
        </p:txBody>
      </p:sp>
      <p:cxnSp>
        <p:nvCxnSpPr>
          <p:cNvPr id="69" name="直線コネクタ 68"/>
          <p:cNvCxnSpPr/>
          <p:nvPr/>
        </p:nvCxnSpPr>
        <p:spPr>
          <a:xfrm>
            <a:off x="6716020" y="5012190"/>
            <a:ext cx="688647" cy="0"/>
          </a:xfrm>
          <a:prstGeom prst="line">
            <a:avLst/>
          </a:prstGeom>
          <a:ln w="381000">
            <a:solidFill>
              <a:srgbClr val="DC0032"/>
            </a:solidFill>
          </a:ln>
        </p:spPr>
        <p:style>
          <a:lnRef idx="1">
            <a:schemeClr val="accent1"/>
          </a:lnRef>
          <a:fillRef idx="0">
            <a:schemeClr val="accent1"/>
          </a:fillRef>
          <a:effectRef idx="0">
            <a:schemeClr val="accent1"/>
          </a:effectRef>
          <a:fontRef idx="minor">
            <a:schemeClr val="tx1"/>
          </a:fontRef>
        </p:style>
      </p:cxnSp>
      <p:sp>
        <p:nvSpPr>
          <p:cNvPr id="70" name="山形 69"/>
          <p:cNvSpPr/>
          <p:nvPr/>
        </p:nvSpPr>
        <p:spPr>
          <a:xfrm>
            <a:off x="6982917" y="4630422"/>
            <a:ext cx="633622" cy="763536"/>
          </a:xfrm>
          <a:prstGeom prst="chevron">
            <a:avLst>
              <a:gd name="adj" fmla="val 50935"/>
            </a:avLst>
          </a:prstGeom>
          <a:solidFill>
            <a:srgbClr val="DC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ndParaRPr>
          </a:p>
        </p:txBody>
      </p:sp>
      <p:cxnSp>
        <p:nvCxnSpPr>
          <p:cNvPr id="67" name="直線コネクタ 66"/>
          <p:cNvCxnSpPr/>
          <p:nvPr/>
        </p:nvCxnSpPr>
        <p:spPr>
          <a:xfrm>
            <a:off x="1527461" y="5012190"/>
            <a:ext cx="504000" cy="0"/>
          </a:xfrm>
          <a:prstGeom prst="line">
            <a:avLst/>
          </a:prstGeom>
          <a:ln w="28575">
            <a:solidFill>
              <a:srgbClr val="DC0032"/>
            </a:solidFill>
          </a:ln>
        </p:spPr>
        <p:style>
          <a:lnRef idx="1">
            <a:schemeClr val="accent1"/>
          </a:lnRef>
          <a:fillRef idx="0">
            <a:schemeClr val="accent1"/>
          </a:fillRef>
          <a:effectRef idx="0">
            <a:schemeClr val="accent1"/>
          </a:effectRef>
          <a:fontRef idx="minor">
            <a:schemeClr val="tx1"/>
          </a:fontRef>
        </p:style>
      </p:cxnSp>
      <p:sp>
        <p:nvSpPr>
          <p:cNvPr id="68" name="山形 67"/>
          <p:cNvSpPr/>
          <p:nvPr/>
        </p:nvSpPr>
        <p:spPr>
          <a:xfrm>
            <a:off x="1836516" y="4871389"/>
            <a:ext cx="233689" cy="281603"/>
          </a:xfrm>
          <a:prstGeom prst="chevron">
            <a:avLst>
              <a:gd name="adj" fmla="val 74170"/>
            </a:avLst>
          </a:prstGeom>
          <a:solidFill>
            <a:srgbClr val="DC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ndParaRPr>
          </a:p>
        </p:txBody>
      </p:sp>
    </p:spTree>
    <p:extLst>
      <p:ext uri="{BB962C8B-B14F-4D97-AF65-F5344CB8AC3E}">
        <p14:creationId xmlns:p14="http://schemas.microsoft.com/office/powerpoint/2010/main" val="1653011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22"/>
          <p:cNvSpPr>
            <a:spLocks noGrp="1"/>
          </p:cNvSpPr>
          <p:nvPr>
            <p:ph type="title"/>
          </p:nvPr>
        </p:nvSpPr>
        <p:spPr/>
        <p:txBody>
          <a:bodyPr rIns="1440000" anchor="t" anchorCtr="0"/>
          <a:lstStyle/>
          <a:p>
            <a:r>
              <a:rPr lang="en-US" altLang="ja-JP" dirty="0"/>
              <a:t>1-3</a:t>
            </a:r>
            <a:r>
              <a:rPr lang="ja-JP" altLang="en-US" dirty="0"/>
              <a:t> </a:t>
            </a:r>
            <a:r>
              <a:rPr lang="en-US" altLang="ja-JP" dirty="0"/>
              <a:t>Discrimination color</a:t>
            </a:r>
            <a:endParaRPr lang="ja-JP" altLang="en-US" dirty="0"/>
          </a:p>
        </p:txBody>
      </p:sp>
      <p:sp>
        <p:nvSpPr>
          <p:cNvPr id="21" name="スライド番号プレースホルダー 20"/>
          <p:cNvSpPr>
            <a:spLocks noGrp="1"/>
          </p:cNvSpPr>
          <p:nvPr>
            <p:ph type="sldNum" sz="quarter" idx="10"/>
          </p:nvPr>
        </p:nvSpPr>
        <p:spPr/>
        <p:txBody>
          <a:bodyPr/>
          <a:lstStyle/>
          <a:p>
            <a:r>
              <a:rPr lang="en-US" altLang="ja-JP" dirty="0">
                <a:latin typeface="Verdana" charset="0"/>
                <a:ea typeface="Verdana" charset="0"/>
                <a:cs typeface="Verdana" charset="0"/>
              </a:rPr>
              <a:t>7 </a:t>
            </a:r>
            <a:endParaRPr lang="ja-JP" altLang="en-US" dirty="0">
              <a:latin typeface="Verdana" charset="0"/>
              <a:ea typeface="Verdana" charset="0"/>
              <a:cs typeface="Verdana" charset="0"/>
            </a:endParaRPr>
          </a:p>
        </p:txBody>
      </p:sp>
      <p:sp>
        <p:nvSpPr>
          <p:cNvPr id="2" name="Content Placeholder 1"/>
          <p:cNvSpPr>
            <a:spLocks noGrp="1"/>
          </p:cNvSpPr>
          <p:nvPr>
            <p:ph sz="quarter" idx="4294967295"/>
          </p:nvPr>
        </p:nvSpPr>
        <p:spPr>
          <a:xfrm>
            <a:off x="0" y="947738"/>
            <a:ext cx="9144000" cy="4914900"/>
          </a:xfrm>
        </p:spPr>
        <p:txBody>
          <a:bodyPr>
            <a:normAutofit/>
          </a:bodyPr>
          <a:lstStyle/>
          <a:p>
            <a:r>
              <a:rPr lang="en-US" sz="1900" dirty="0"/>
              <a:t>Use the following identification colors only when you need to </a:t>
            </a:r>
          </a:p>
          <a:p>
            <a:r>
              <a:rPr lang="en-US" sz="1900" dirty="0"/>
              <a:t>discriminate diverse information by charts.</a:t>
            </a:r>
          </a:p>
          <a:p>
            <a:r>
              <a:rPr lang="en-US" sz="1900" dirty="0"/>
              <a:t>* Do not use discriminating colors for letters.</a:t>
            </a:r>
          </a:p>
          <a:p>
            <a:endParaRPr lang="en-US" sz="1900" dirty="0"/>
          </a:p>
        </p:txBody>
      </p:sp>
      <p:sp>
        <p:nvSpPr>
          <p:cNvPr id="3" name="object 3"/>
          <p:cNvSpPr txBox="1"/>
          <p:nvPr/>
        </p:nvSpPr>
        <p:spPr>
          <a:xfrm>
            <a:off x="4108674" y="4381803"/>
            <a:ext cx="1019175" cy="531495"/>
          </a:xfrm>
          <a:prstGeom prst="rect">
            <a:avLst/>
          </a:prstGeom>
          <a:solidFill>
            <a:srgbClr val="004386"/>
          </a:solidFill>
        </p:spPr>
        <p:txBody>
          <a:bodyPr vert="horz" wrap="square" lIns="0" tIns="56515" rIns="0" bIns="46800" rtlCol="0">
            <a:noAutofit/>
          </a:bodyPr>
          <a:lstStyle/>
          <a:p>
            <a:pPr marL="78740">
              <a:lnSpc>
                <a:spcPct val="100000"/>
              </a:lnSpc>
              <a:spcBef>
                <a:spcPts val="445"/>
              </a:spcBef>
            </a:pPr>
            <a:r>
              <a:rPr sz="800" spc="60" dirty="0">
                <a:solidFill>
                  <a:srgbClr val="FFFFFF"/>
                </a:solidFill>
                <a:latin typeface="Meiryo UI" panose="020B0604030504040204" pitchFamily="50" charset="-128"/>
                <a:ea typeface="Meiryo UI" panose="020B0604030504040204" pitchFamily="50" charset="-128"/>
                <a:cs typeface="Verdana" charset="0"/>
              </a:rPr>
              <a:t>Deep</a:t>
            </a:r>
            <a:r>
              <a:rPr sz="800" spc="-60" dirty="0">
                <a:solidFill>
                  <a:srgbClr val="FFFFFF"/>
                </a:solidFill>
                <a:latin typeface="Meiryo UI" panose="020B0604030504040204" pitchFamily="50" charset="-128"/>
                <a:ea typeface="Meiryo UI" panose="020B0604030504040204" pitchFamily="50" charset="-128"/>
                <a:cs typeface="Verdana" charset="0"/>
              </a:rPr>
              <a:t> </a:t>
            </a:r>
            <a:r>
              <a:rPr sz="800" spc="60" dirty="0">
                <a:solidFill>
                  <a:srgbClr val="FFFFFF"/>
                </a:solidFill>
                <a:latin typeface="Meiryo UI" panose="020B0604030504040204" pitchFamily="50" charset="-128"/>
                <a:ea typeface="Meiryo UI" panose="020B0604030504040204" pitchFamily="50" charset="-128"/>
                <a:cs typeface="Verdana" charset="0"/>
              </a:rPr>
              <a:t>Blue</a:t>
            </a:r>
            <a:endParaRPr sz="800" dirty="0">
              <a:latin typeface="Meiryo UI" panose="020B0604030504040204" pitchFamily="50" charset="-128"/>
              <a:ea typeface="Meiryo UI" panose="020B0604030504040204" pitchFamily="50" charset="-128"/>
              <a:cs typeface="Verdana" charset="0"/>
            </a:endParaRPr>
          </a:p>
        </p:txBody>
      </p:sp>
      <p:sp>
        <p:nvSpPr>
          <p:cNvPr id="6" name="object 6"/>
          <p:cNvSpPr txBox="1"/>
          <p:nvPr/>
        </p:nvSpPr>
        <p:spPr>
          <a:xfrm>
            <a:off x="2983295" y="4381803"/>
            <a:ext cx="1019175" cy="531495"/>
          </a:xfrm>
          <a:prstGeom prst="rect">
            <a:avLst/>
          </a:prstGeom>
          <a:solidFill>
            <a:srgbClr val="0092BD"/>
          </a:solidFill>
        </p:spPr>
        <p:txBody>
          <a:bodyPr vert="horz" wrap="square" lIns="0" tIns="56515" rIns="0" bIns="46800" rtlCol="0">
            <a:noAutofit/>
          </a:bodyPr>
          <a:lstStyle/>
          <a:p>
            <a:pPr marL="78740">
              <a:lnSpc>
                <a:spcPct val="100000"/>
              </a:lnSpc>
              <a:spcBef>
                <a:spcPts val="445"/>
              </a:spcBef>
            </a:pPr>
            <a:r>
              <a:rPr sz="800" spc="60" dirty="0">
                <a:solidFill>
                  <a:srgbClr val="FFFFFF"/>
                </a:solidFill>
                <a:latin typeface="Meiryo UI" panose="020B0604030504040204" pitchFamily="50" charset="-128"/>
                <a:ea typeface="Meiryo UI" panose="020B0604030504040204" pitchFamily="50" charset="-128"/>
                <a:cs typeface="Verdana" charset="0"/>
              </a:rPr>
              <a:t>Blue</a:t>
            </a:r>
            <a:endParaRPr sz="800" dirty="0">
              <a:latin typeface="Meiryo UI" panose="020B0604030504040204" pitchFamily="50" charset="-128"/>
              <a:ea typeface="Meiryo UI" panose="020B0604030504040204" pitchFamily="50" charset="-128"/>
              <a:cs typeface="Verdana" charset="0"/>
            </a:endParaRPr>
          </a:p>
        </p:txBody>
      </p:sp>
      <p:sp>
        <p:nvSpPr>
          <p:cNvPr id="9" name="object 9"/>
          <p:cNvSpPr txBox="1"/>
          <p:nvPr/>
        </p:nvSpPr>
        <p:spPr>
          <a:xfrm>
            <a:off x="1857916" y="4381803"/>
            <a:ext cx="1019175" cy="531495"/>
          </a:xfrm>
          <a:prstGeom prst="rect">
            <a:avLst/>
          </a:prstGeom>
          <a:solidFill>
            <a:srgbClr val="A77BCA"/>
          </a:solidFill>
        </p:spPr>
        <p:txBody>
          <a:bodyPr vert="horz" wrap="square" lIns="0" tIns="56515" rIns="0" bIns="46800" rtlCol="0">
            <a:noAutofit/>
          </a:bodyPr>
          <a:lstStyle/>
          <a:p>
            <a:pPr marL="78740">
              <a:lnSpc>
                <a:spcPct val="100000"/>
              </a:lnSpc>
              <a:spcBef>
                <a:spcPts val="445"/>
              </a:spcBef>
            </a:pPr>
            <a:r>
              <a:rPr sz="800" spc="60" dirty="0">
                <a:solidFill>
                  <a:srgbClr val="FFFFFF"/>
                </a:solidFill>
                <a:latin typeface="Meiryo UI" panose="020B0604030504040204" pitchFamily="50" charset="-128"/>
                <a:ea typeface="Meiryo UI" panose="020B0604030504040204" pitchFamily="50" charset="-128"/>
                <a:cs typeface="Verdana" charset="0"/>
              </a:rPr>
              <a:t>Light</a:t>
            </a:r>
            <a:r>
              <a:rPr sz="800" spc="-60" dirty="0">
                <a:solidFill>
                  <a:srgbClr val="FFFFFF"/>
                </a:solidFill>
                <a:latin typeface="Meiryo UI" panose="020B0604030504040204" pitchFamily="50" charset="-128"/>
                <a:ea typeface="Meiryo UI" panose="020B0604030504040204" pitchFamily="50" charset="-128"/>
                <a:cs typeface="Verdana" charset="0"/>
              </a:rPr>
              <a:t> </a:t>
            </a:r>
            <a:r>
              <a:rPr sz="800" spc="55" dirty="0">
                <a:solidFill>
                  <a:srgbClr val="FFFFFF"/>
                </a:solidFill>
                <a:latin typeface="Meiryo UI" panose="020B0604030504040204" pitchFamily="50" charset="-128"/>
                <a:ea typeface="Meiryo UI" panose="020B0604030504040204" pitchFamily="50" charset="-128"/>
                <a:cs typeface="Verdana" charset="0"/>
              </a:rPr>
              <a:t>Purple</a:t>
            </a:r>
            <a:endParaRPr sz="800" dirty="0">
              <a:latin typeface="Meiryo UI" panose="020B0604030504040204" pitchFamily="50" charset="-128"/>
              <a:ea typeface="Meiryo UI" panose="020B0604030504040204" pitchFamily="50" charset="-128"/>
              <a:cs typeface="Verdana" charset="0"/>
            </a:endParaRPr>
          </a:p>
        </p:txBody>
      </p:sp>
      <p:sp>
        <p:nvSpPr>
          <p:cNvPr id="12" name="object 12"/>
          <p:cNvSpPr txBox="1"/>
          <p:nvPr/>
        </p:nvSpPr>
        <p:spPr>
          <a:xfrm>
            <a:off x="5234053" y="4381803"/>
            <a:ext cx="1019175" cy="531495"/>
          </a:xfrm>
          <a:prstGeom prst="rect">
            <a:avLst/>
          </a:prstGeom>
          <a:solidFill>
            <a:srgbClr val="EF60A3"/>
          </a:solidFill>
        </p:spPr>
        <p:txBody>
          <a:bodyPr vert="horz" wrap="square" lIns="0" tIns="56515" rIns="0" bIns="46800" rtlCol="0">
            <a:noAutofit/>
          </a:bodyPr>
          <a:lstStyle/>
          <a:p>
            <a:pPr marL="78740">
              <a:lnSpc>
                <a:spcPct val="100000"/>
              </a:lnSpc>
              <a:spcBef>
                <a:spcPts val="445"/>
              </a:spcBef>
            </a:pPr>
            <a:r>
              <a:rPr sz="800" spc="60" dirty="0">
                <a:solidFill>
                  <a:srgbClr val="FFFFFF"/>
                </a:solidFill>
                <a:latin typeface="Meiryo UI" panose="020B0604030504040204" pitchFamily="50" charset="-128"/>
                <a:ea typeface="Meiryo UI" panose="020B0604030504040204" pitchFamily="50" charset="-128"/>
                <a:cs typeface="Verdana" charset="0"/>
              </a:rPr>
              <a:t>Pink</a:t>
            </a:r>
            <a:endParaRPr sz="800" dirty="0">
              <a:latin typeface="Meiryo UI" panose="020B0604030504040204" pitchFamily="50" charset="-128"/>
              <a:ea typeface="Meiryo UI" panose="020B0604030504040204" pitchFamily="50" charset="-128"/>
              <a:cs typeface="Verdana" charset="0"/>
            </a:endParaRPr>
          </a:p>
        </p:txBody>
      </p:sp>
      <p:sp>
        <p:nvSpPr>
          <p:cNvPr id="13" name="object 13"/>
          <p:cNvSpPr txBox="1"/>
          <p:nvPr/>
        </p:nvSpPr>
        <p:spPr>
          <a:xfrm>
            <a:off x="732537" y="4381803"/>
            <a:ext cx="1019175" cy="531495"/>
          </a:xfrm>
          <a:prstGeom prst="rect">
            <a:avLst/>
          </a:prstGeom>
          <a:solidFill>
            <a:srgbClr val="34B78F"/>
          </a:solidFill>
        </p:spPr>
        <p:txBody>
          <a:bodyPr vert="horz" wrap="square" lIns="0" tIns="56515" rIns="0" bIns="46800" rtlCol="0">
            <a:noAutofit/>
          </a:bodyPr>
          <a:lstStyle/>
          <a:p>
            <a:pPr marL="78740">
              <a:lnSpc>
                <a:spcPct val="100000"/>
              </a:lnSpc>
              <a:spcBef>
                <a:spcPts val="445"/>
              </a:spcBef>
            </a:pPr>
            <a:r>
              <a:rPr sz="800" spc="55" dirty="0">
                <a:solidFill>
                  <a:srgbClr val="FFFFFF"/>
                </a:solidFill>
                <a:latin typeface="Meiryo UI" panose="020B0604030504040204" pitchFamily="50" charset="-128"/>
                <a:ea typeface="Meiryo UI" panose="020B0604030504040204" pitchFamily="50" charset="-128"/>
                <a:cs typeface="Verdana" charset="0"/>
              </a:rPr>
              <a:t>Green</a:t>
            </a:r>
            <a:endParaRPr sz="800" dirty="0">
              <a:latin typeface="Meiryo UI" panose="020B0604030504040204" pitchFamily="50" charset="-128"/>
              <a:ea typeface="Meiryo UI" panose="020B0604030504040204" pitchFamily="50" charset="-128"/>
              <a:cs typeface="Verdana" charset="0"/>
            </a:endParaRPr>
          </a:p>
        </p:txBody>
      </p:sp>
      <p:sp>
        <p:nvSpPr>
          <p:cNvPr id="20" name="object 20"/>
          <p:cNvSpPr txBox="1"/>
          <p:nvPr/>
        </p:nvSpPr>
        <p:spPr>
          <a:xfrm>
            <a:off x="694056" y="5580080"/>
            <a:ext cx="7449260" cy="297647"/>
          </a:xfrm>
          <a:prstGeom prst="rect">
            <a:avLst/>
          </a:prstGeom>
        </p:spPr>
        <p:txBody>
          <a:bodyPr vert="horz" wrap="none" lIns="90000" tIns="46800" rIns="90000" bIns="46800" rtlCol="0" anchor="b">
            <a:spAutoFit/>
          </a:bodyPr>
          <a:lstStyle/>
          <a:p>
            <a:pPr marL="12700" lvl="0">
              <a:lnSpc>
                <a:spcPct val="110000"/>
              </a:lnSpc>
            </a:pPr>
            <a:r>
              <a:rPr sz="1200" dirty="0">
                <a:solidFill>
                  <a:srgbClr val="010000"/>
                </a:solidFill>
                <a:latin typeface="Verdana" charset="0"/>
                <a:ea typeface="Verdana" charset="0"/>
                <a:cs typeface="Verdana" charset="0"/>
              </a:rPr>
              <a:t>* </a:t>
            </a:r>
            <a:r>
              <a:rPr lang="en-US" altLang="ja-JP" sz="1200" dirty="0">
                <a:solidFill>
                  <a:srgbClr val="010000"/>
                </a:solidFill>
                <a:latin typeface="Verdana" charset="0"/>
                <a:ea typeface="Verdana" charset="0"/>
                <a:cs typeface="Verdana" charset="0"/>
              </a:rPr>
              <a:t>You can select colors described above from the color palette.  See P.20 for selecting a color.</a:t>
            </a:r>
            <a:endParaRPr lang="en-US" altLang="ja-JP" sz="1200" dirty="0">
              <a:solidFill>
                <a:srgbClr val="000000"/>
              </a:solidFill>
              <a:latin typeface="Verdana" charset="0"/>
              <a:ea typeface="Verdana" charset="0"/>
              <a:cs typeface="Verdana" charset="0"/>
            </a:endParaRPr>
          </a:p>
        </p:txBody>
      </p:sp>
      <p:sp>
        <p:nvSpPr>
          <p:cNvPr id="32" name="object 12"/>
          <p:cNvSpPr txBox="1"/>
          <p:nvPr/>
        </p:nvSpPr>
        <p:spPr>
          <a:xfrm>
            <a:off x="2530384" y="2494881"/>
            <a:ext cx="1692000" cy="835200"/>
          </a:xfrm>
          <a:prstGeom prst="rect">
            <a:avLst/>
          </a:prstGeom>
          <a:solidFill>
            <a:srgbClr val="828282"/>
          </a:solidFill>
        </p:spPr>
        <p:txBody>
          <a:bodyPr vert="horz" wrap="square" lIns="0" tIns="56515" rIns="0" bIns="46800" rtlCol="0">
            <a:noAutofit/>
          </a:bodyPr>
          <a:lstStyle/>
          <a:p>
            <a:pPr marL="78740">
              <a:lnSpc>
                <a:spcPct val="100000"/>
              </a:lnSpc>
              <a:spcBef>
                <a:spcPts val="445"/>
              </a:spcBef>
            </a:pPr>
            <a:r>
              <a:rPr lang="en-US" altLang="ja-JP" sz="800" spc="85" dirty="0">
                <a:solidFill>
                  <a:srgbClr val="FFFFFF"/>
                </a:solidFill>
                <a:latin typeface="Meiryo UI" panose="020B0604030504040204" pitchFamily="50" charset="-128"/>
                <a:ea typeface="Meiryo UI" panose="020B0604030504040204" pitchFamily="50" charset="-128"/>
                <a:cs typeface="Verdana" charset="0"/>
              </a:rPr>
              <a:t>DENSO</a:t>
            </a:r>
            <a:r>
              <a:rPr lang="en-US" altLang="ja-JP" sz="800" spc="30" dirty="0">
                <a:solidFill>
                  <a:srgbClr val="FFFFFF"/>
                </a:solidFill>
                <a:latin typeface="Meiryo UI" panose="020B0604030504040204" pitchFamily="50" charset="-128"/>
                <a:ea typeface="Meiryo UI" panose="020B0604030504040204" pitchFamily="50" charset="-128"/>
                <a:cs typeface="Verdana" charset="0"/>
              </a:rPr>
              <a:t> </a:t>
            </a:r>
            <a:r>
              <a:rPr lang="en-US" altLang="ja-JP" sz="800" spc="50" dirty="0">
                <a:solidFill>
                  <a:srgbClr val="FFFFFF"/>
                </a:solidFill>
                <a:latin typeface="Meiryo UI" panose="020B0604030504040204" pitchFamily="50" charset="-128"/>
                <a:ea typeface="Meiryo UI" panose="020B0604030504040204" pitchFamily="50" charset="-128"/>
                <a:cs typeface="Verdana" charset="0"/>
              </a:rPr>
              <a:t>Gray</a:t>
            </a:r>
            <a:r>
              <a:rPr lang="en-US" altLang="ja-JP" sz="800" spc="30" dirty="0">
                <a:solidFill>
                  <a:srgbClr val="FFFFFF"/>
                </a:solidFill>
                <a:latin typeface="Meiryo UI" panose="020B0604030504040204" pitchFamily="50" charset="-128"/>
                <a:ea typeface="Meiryo UI" panose="020B0604030504040204" pitchFamily="50" charset="-128"/>
                <a:cs typeface="Verdana" charset="0"/>
              </a:rPr>
              <a:t> </a:t>
            </a:r>
            <a:r>
              <a:rPr lang="en-US" altLang="ja-JP" sz="800" spc="-55" dirty="0">
                <a:solidFill>
                  <a:srgbClr val="FFFFFF"/>
                </a:solidFill>
                <a:latin typeface="Meiryo UI" panose="020B0604030504040204" pitchFamily="50" charset="-128"/>
                <a:ea typeface="Meiryo UI" panose="020B0604030504040204" pitchFamily="50" charset="-128"/>
                <a:cs typeface="Verdana" charset="0"/>
              </a:rPr>
              <a:t>2</a:t>
            </a:r>
            <a:endParaRPr sz="800" dirty="0">
              <a:latin typeface="Meiryo UI" panose="020B0604030504040204" pitchFamily="50" charset="-128"/>
              <a:ea typeface="Meiryo UI" panose="020B0604030504040204" pitchFamily="50" charset="-128"/>
              <a:cs typeface="Verdana" charset="0"/>
            </a:endParaRPr>
          </a:p>
        </p:txBody>
      </p:sp>
      <p:sp>
        <p:nvSpPr>
          <p:cNvPr id="35" name="object 12"/>
          <p:cNvSpPr txBox="1"/>
          <p:nvPr/>
        </p:nvSpPr>
        <p:spPr>
          <a:xfrm>
            <a:off x="732537" y="2494881"/>
            <a:ext cx="1692306" cy="836595"/>
          </a:xfrm>
          <a:prstGeom prst="rect">
            <a:avLst/>
          </a:prstGeom>
          <a:solidFill>
            <a:srgbClr val="B9D7EB"/>
          </a:solidFill>
        </p:spPr>
        <p:txBody>
          <a:bodyPr vert="horz" wrap="square" lIns="0" tIns="56515" rIns="0" bIns="46800" rtlCol="0">
            <a:noAutofit/>
          </a:bodyPr>
          <a:lstStyle/>
          <a:p>
            <a:pPr marL="78740">
              <a:lnSpc>
                <a:spcPct val="100000"/>
              </a:lnSpc>
              <a:spcBef>
                <a:spcPts val="445"/>
              </a:spcBef>
            </a:pPr>
            <a:r>
              <a:rPr lang="en-US" altLang="ja-JP" sz="800" spc="85" dirty="0">
                <a:solidFill>
                  <a:srgbClr val="FFFFFF"/>
                </a:solidFill>
                <a:latin typeface="Meiryo UI" panose="020B0604030504040204" pitchFamily="50" charset="-128"/>
                <a:ea typeface="Meiryo UI" panose="020B0604030504040204" pitchFamily="50" charset="-128"/>
                <a:cs typeface="Verdana" charset="0"/>
              </a:rPr>
              <a:t>Crafting Blue</a:t>
            </a:r>
            <a:endParaRPr sz="800" dirty="0">
              <a:latin typeface="Meiryo UI" panose="020B0604030504040204" pitchFamily="50" charset="-128"/>
              <a:ea typeface="Meiryo UI" panose="020B0604030504040204" pitchFamily="50" charset="-128"/>
              <a:cs typeface="Verdana" charset="0"/>
            </a:endParaRPr>
          </a:p>
        </p:txBody>
      </p:sp>
      <p:sp>
        <p:nvSpPr>
          <p:cNvPr id="38" name="object 20"/>
          <p:cNvSpPr txBox="1"/>
          <p:nvPr/>
        </p:nvSpPr>
        <p:spPr>
          <a:xfrm>
            <a:off x="648085" y="3765654"/>
            <a:ext cx="7505316" cy="577723"/>
          </a:xfrm>
          <a:prstGeom prst="rect">
            <a:avLst/>
          </a:prstGeom>
        </p:spPr>
        <p:txBody>
          <a:bodyPr vert="horz" wrap="square" lIns="90000" tIns="46800" rIns="90000" bIns="46800" rtlCol="0">
            <a:spAutoFit/>
          </a:bodyPr>
          <a:lstStyle/>
          <a:p>
            <a:pPr marL="12700">
              <a:lnSpc>
                <a:spcPct val="110000"/>
              </a:lnSpc>
              <a:spcAft>
                <a:spcPts val="600"/>
              </a:spcAft>
            </a:pPr>
            <a:r>
              <a:rPr lang="en-US" altLang="ja-JP" sz="1200" dirty="0">
                <a:solidFill>
                  <a:srgbClr val="010000"/>
                </a:solidFill>
                <a:latin typeface="Verdana" charset="0"/>
                <a:ea typeface="Verdana" charset="0"/>
                <a:cs typeface="Verdana" charset="0"/>
              </a:rPr>
              <a:t>You can use the following colors by limiting to a small area if you find it difficult to discriminate </a:t>
            </a:r>
          </a:p>
          <a:p>
            <a:pPr marL="12700">
              <a:lnSpc>
                <a:spcPct val="110000"/>
              </a:lnSpc>
              <a:spcAft>
                <a:spcPts val="600"/>
              </a:spcAft>
            </a:pPr>
            <a:r>
              <a:rPr lang="en-US" altLang="ja-JP" sz="1200" dirty="0">
                <a:solidFill>
                  <a:srgbClr val="010000"/>
                </a:solidFill>
                <a:latin typeface="Verdana" charset="0"/>
                <a:ea typeface="Verdana" charset="0"/>
                <a:cs typeface="Verdana" charset="0"/>
              </a:rPr>
              <a:t>letters with the colors described above.</a:t>
            </a:r>
            <a:endParaRPr sz="1200" dirty="0">
              <a:latin typeface="Verdana" charset="0"/>
              <a:ea typeface="Verdana" charset="0"/>
              <a:cs typeface="Verdana"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1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82845" y="3000887"/>
            <a:ext cx="1401752" cy="1052774"/>
          </a:xfrm>
          <a:prstGeom prst="rect">
            <a:avLst/>
          </a:prstGeom>
          <a:noFill/>
          <a:ln w="317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タイトル 5"/>
          <p:cNvSpPr>
            <a:spLocks noGrp="1"/>
          </p:cNvSpPr>
          <p:nvPr>
            <p:ph type="title"/>
          </p:nvPr>
        </p:nvSpPr>
        <p:spPr/>
        <p:txBody>
          <a:bodyPr vert="horz" wrap="none" lIns="360000" tIns="0" rIns="1440000" bIns="0" rtlCol="0" anchor="t" anchorCtr="0">
            <a:noAutofit/>
          </a:bodyPr>
          <a:lstStyle/>
          <a:p>
            <a:r>
              <a:rPr lang="en-US" altLang="ja-JP" dirty="0">
                <a:solidFill>
                  <a:srgbClr val="010000"/>
                </a:solidFill>
              </a:rPr>
              <a:t>1-4</a:t>
            </a:r>
            <a:r>
              <a:rPr lang="ja-JP" altLang="en-US" dirty="0">
                <a:solidFill>
                  <a:srgbClr val="010000"/>
                </a:solidFill>
              </a:rPr>
              <a:t> </a:t>
            </a:r>
            <a:r>
              <a:rPr lang="en-US" altLang="ja-JP" dirty="0">
                <a:solidFill>
                  <a:srgbClr val="010000"/>
                </a:solidFill>
              </a:rPr>
              <a:t>Page composition</a:t>
            </a:r>
            <a:endParaRPr lang="ja-JP" altLang="en-US" dirty="0">
              <a:solidFill>
                <a:srgbClr val="010000"/>
              </a:solidFill>
            </a:endParaRPr>
          </a:p>
        </p:txBody>
      </p:sp>
      <p:sp>
        <p:nvSpPr>
          <p:cNvPr id="5" name="スライド番号プレースホルダー 4"/>
          <p:cNvSpPr>
            <a:spLocks noGrp="1"/>
          </p:cNvSpPr>
          <p:nvPr>
            <p:ph type="sldNum" sz="quarter" idx="10"/>
          </p:nvPr>
        </p:nvSpPr>
        <p:spPr/>
        <p:txBody>
          <a:bodyPr/>
          <a:lstStyle/>
          <a:p>
            <a:r>
              <a:rPr lang="en-US" altLang="ja-JP" dirty="0">
                <a:latin typeface="Verdana" charset="0"/>
                <a:ea typeface="Verdana" charset="0"/>
                <a:cs typeface="Verdana" charset="0"/>
              </a:rPr>
              <a:t>8 </a:t>
            </a:r>
            <a:endParaRPr lang="ja-JP" altLang="en-US" dirty="0">
              <a:latin typeface="Verdana" charset="0"/>
              <a:ea typeface="Verdana" charset="0"/>
              <a:cs typeface="Verdana" charset="0"/>
            </a:endParaRPr>
          </a:p>
        </p:txBody>
      </p:sp>
      <p:sp>
        <p:nvSpPr>
          <p:cNvPr id="2" name="Content Placeholder 1"/>
          <p:cNvSpPr>
            <a:spLocks noGrp="1"/>
          </p:cNvSpPr>
          <p:nvPr>
            <p:ph sz="quarter" idx="4294967295"/>
          </p:nvPr>
        </p:nvSpPr>
        <p:spPr>
          <a:xfrm>
            <a:off x="0" y="947738"/>
            <a:ext cx="9144000" cy="4914900"/>
          </a:xfrm>
        </p:spPr>
        <p:txBody>
          <a:bodyPr>
            <a:normAutofit/>
          </a:bodyPr>
          <a:lstStyle/>
          <a:p>
            <a:r>
              <a:rPr lang="en-US" sz="1900" dirty="0"/>
              <a:t>Create a presentation in the following composition. </a:t>
            </a:r>
          </a:p>
          <a:p>
            <a:r>
              <a:rPr lang="en-US" sz="1900" dirty="0"/>
              <a:t>We recommend that you add a title page if you have many chapters and pages.</a:t>
            </a:r>
          </a:p>
          <a:p>
            <a:endParaRPr lang="en-US" sz="1900" dirty="0"/>
          </a:p>
        </p:txBody>
      </p:sp>
      <p:sp>
        <p:nvSpPr>
          <p:cNvPr id="4" name="object 4"/>
          <p:cNvSpPr txBox="1"/>
          <p:nvPr/>
        </p:nvSpPr>
        <p:spPr>
          <a:xfrm>
            <a:off x="693116" y="5583699"/>
            <a:ext cx="4273199" cy="297647"/>
          </a:xfrm>
          <a:prstGeom prst="rect">
            <a:avLst/>
          </a:prstGeom>
        </p:spPr>
        <p:txBody>
          <a:bodyPr vert="horz" wrap="none" lIns="90000" tIns="46800" rIns="90000" bIns="46800" rtlCol="0" anchor="b">
            <a:spAutoFit/>
          </a:bodyPr>
          <a:lstStyle/>
          <a:p>
            <a:pPr marL="12700">
              <a:lnSpc>
                <a:spcPct val="110000"/>
              </a:lnSpc>
              <a:spcBef>
                <a:spcPts val="600"/>
              </a:spcBef>
            </a:pPr>
            <a:r>
              <a:rPr sz="1200" dirty="0">
                <a:solidFill>
                  <a:srgbClr val="010000"/>
                </a:solidFill>
                <a:latin typeface="Verdana" charset="0"/>
                <a:ea typeface="Verdana" charset="0"/>
                <a:cs typeface="Verdana" charset="0"/>
              </a:rPr>
              <a:t>* </a:t>
            </a:r>
            <a:r>
              <a:rPr lang="en-US" sz="1200" dirty="0">
                <a:solidFill>
                  <a:srgbClr val="010000"/>
                </a:solidFill>
                <a:latin typeface="Verdana" charset="0"/>
                <a:ea typeface="Verdana" charset="0"/>
                <a:cs typeface="Verdana" charset="0"/>
              </a:rPr>
              <a:t>See P.56 for setting the template described above.</a:t>
            </a:r>
            <a:endParaRPr sz="1200" dirty="0">
              <a:latin typeface="Verdana" charset="0"/>
              <a:ea typeface="Verdana" charset="0"/>
              <a:cs typeface="Verdana" charset="0"/>
            </a:endParaRPr>
          </a:p>
        </p:txBody>
      </p:sp>
      <p:sp>
        <p:nvSpPr>
          <p:cNvPr id="55" name="object 55"/>
          <p:cNvSpPr txBox="1"/>
          <p:nvPr/>
        </p:nvSpPr>
        <p:spPr>
          <a:xfrm>
            <a:off x="782650" y="2692995"/>
            <a:ext cx="817550" cy="250390"/>
          </a:xfrm>
          <a:prstGeom prst="rect">
            <a:avLst/>
          </a:prstGeom>
        </p:spPr>
        <p:txBody>
          <a:bodyPr vert="horz" wrap="square" lIns="0" tIns="0" rIns="0" bIns="46800" rtlCol="0">
            <a:spAutoFit/>
          </a:bodyPr>
          <a:lstStyle/>
          <a:p>
            <a:pPr marL="12700">
              <a:lnSpc>
                <a:spcPct val="110000"/>
              </a:lnSpc>
            </a:pPr>
            <a:r>
              <a:rPr lang="en-US" sz="1200" dirty="0">
                <a:solidFill>
                  <a:srgbClr val="DC0032"/>
                </a:solidFill>
                <a:latin typeface="Verdana" charset="0"/>
                <a:ea typeface="Verdana" charset="0"/>
                <a:cs typeface="Verdana" charset="0"/>
              </a:rPr>
              <a:t>Cover</a:t>
            </a:r>
            <a:endParaRPr sz="1200" dirty="0">
              <a:solidFill>
                <a:srgbClr val="DC0032"/>
              </a:solidFill>
              <a:latin typeface="Verdana" charset="0"/>
              <a:ea typeface="Verdana" charset="0"/>
              <a:cs typeface="Verdana" charset="0"/>
            </a:endParaRPr>
          </a:p>
        </p:txBody>
      </p:sp>
      <p:sp>
        <p:nvSpPr>
          <p:cNvPr id="56" name="object 56"/>
          <p:cNvSpPr txBox="1"/>
          <p:nvPr/>
        </p:nvSpPr>
        <p:spPr>
          <a:xfrm>
            <a:off x="2253896" y="2692995"/>
            <a:ext cx="713547" cy="250390"/>
          </a:xfrm>
          <a:prstGeom prst="rect">
            <a:avLst/>
          </a:prstGeom>
        </p:spPr>
        <p:txBody>
          <a:bodyPr vert="horz" wrap="square" lIns="0" tIns="0" rIns="0" bIns="46800" rtlCol="0">
            <a:spAutoFit/>
          </a:bodyPr>
          <a:lstStyle/>
          <a:p>
            <a:pPr marL="12700">
              <a:lnSpc>
                <a:spcPct val="110000"/>
              </a:lnSpc>
            </a:pPr>
            <a:r>
              <a:rPr lang="en-US" sz="1200" dirty="0">
                <a:solidFill>
                  <a:srgbClr val="DC0032"/>
                </a:solidFill>
                <a:latin typeface="Verdana" charset="0"/>
                <a:ea typeface="Verdana" charset="0"/>
                <a:cs typeface="Verdana" charset="0"/>
              </a:rPr>
              <a:t>Agenda</a:t>
            </a:r>
            <a:endParaRPr sz="1200" dirty="0">
              <a:solidFill>
                <a:srgbClr val="DC0032"/>
              </a:solidFill>
              <a:latin typeface="Verdana" charset="0"/>
              <a:ea typeface="Verdana" charset="0"/>
              <a:cs typeface="Verdana" charset="0"/>
            </a:endParaRPr>
          </a:p>
        </p:txBody>
      </p:sp>
      <p:sp>
        <p:nvSpPr>
          <p:cNvPr id="57" name="object 57"/>
          <p:cNvSpPr txBox="1"/>
          <p:nvPr/>
        </p:nvSpPr>
        <p:spPr>
          <a:xfrm>
            <a:off x="3725141" y="2692995"/>
            <a:ext cx="701639" cy="250390"/>
          </a:xfrm>
          <a:prstGeom prst="rect">
            <a:avLst/>
          </a:prstGeom>
        </p:spPr>
        <p:txBody>
          <a:bodyPr vert="horz" wrap="square" lIns="0" tIns="0" rIns="0" bIns="46800" rtlCol="0">
            <a:spAutoFit/>
          </a:bodyPr>
          <a:lstStyle/>
          <a:p>
            <a:pPr marL="12700">
              <a:lnSpc>
                <a:spcPct val="110000"/>
              </a:lnSpc>
            </a:pPr>
            <a:r>
              <a:rPr lang="en-US" sz="1200" dirty="0">
                <a:solidFill>
                  <a:srgbClr val="DC0032"/>
                </a:solidFill>
                <a:latin typeface="Verdana" charset="0"/>
                <a:ea typeface="Verdana" charset="0"/>
                <a:cs typeface="Verdana" charset="0"/>
              </a:rPr>
              <a:t>Title</a:t>
            </a:r>
            <a:endParaRPr sz="1200" dirty="0">
              <a:solidFill>
                <a:srgbClr val="DC0032"/>
              </a:solidFill>
              <a:latin typeface="Verdana" charset="0"/>
              <a:ea typeface="Verdana" charset="0"/>
              <a:cs typeface="Verdana" charset="0"/>
            </a:endParaRPr>
          </a:p>
        </p:txBody>
      </p:sp>
      <p:sp>
        <p:nvSpPr>
          <p:cNvPr id="58" name="object 58"/>
          <p:cNvSpPr txBox="1"/>
          <p:nvPr/>
        </p:nvSpPr>
        <p:spPr>
          <a:xfrm>
            <a:off x="3725143" y="4487378"/>
            <a:ext cx="3319763" cy="216534"/>
          </a:xfrm>
          <a:prstGeom prst="rect">
            <a:avLst/>
          </a:prstGeom>
        </p:spPr>
        <p:txBody>
          <a:bodyPr vert="horz" wrap="square" lIns="0" tIns="0" rIns="0" bIns="46800" rtlCol="0">
            <a:spAutoFit/>
          </a:bodyPr>
          <a:lstStyle/>
          <a:p>
            <a:pPr marL="12700">
              <a:lnSpc>
                <a:spcPct val="110000"/>
              </a:lnSpc>
            </a:pPr>
            <a:r>
              <a:rPr lang="en-US" sz="1000" dirty="0">
                <a:solidFill>
                  <a:srgbClr val="DC0032"/>
                </a:solidFill>
                <a:latin typeface="Verdana" charset="0"/>
                <a:ea typeface="Verdana" charset="0"/>
                <a:cs typeface="Verdana" charset="0"/>
              </a:rPr>
              <a:t>Create a title for every chapter of the agenda.</a:t>
            </a:r>
            <a:endParaRPr sz="1000" dirty="0">
              <a:solidFill>
                <a:srgbClr val="DC0032"/>
              </a:solidFill>
              <a:latin typeface="Verdana" charset="0"/>
              <a:ea typeface="Verdana" charset="0"/>
              <a:cs typeface="Verdana" charset="0"/>
            </a:endParaRPr>
          </a:p>
        </p:txBody>
      </p:sp>
      <p:sp>
        <p:nvSpPr>
          <p:cNvPr id="59" name="object 59"/>
          <p:cNvSpPr txBox="1"/>
          <p:nvPr/>
        </p:nvSpPr>
        <p:spPr>
          <a:xfrm>
            <a:off x="5196388" y="2692995"/>
            <a:ext cx="1115511" cy="250390"/>
          </a:xfrm>
          <a:prstGeom prst="rect">
            <a:avLst/>
          </a:prstGeom>
        </p:spPr>
        <p:txBody>
          <a:bodyPr vert="horz" wrap="square" lIns="0" tIns="0" rIns="0" bIns="46800" rtlCol="0">
            <a:spAutoFit/>
          </a:bodyPr>
          <a:lstStyle/>
          <a:p>
            <a:pPr marL="12700">
              <a:lnSpc>
                <a:spcPct val="110000"/>
              </a:lnSpc>
            </a:pPr>
            <a:r>
              <a:rPr lang="en-US" sz="1200" dirty="0">
                <a:solidFill>
                  <a:srgbClr val="DC0032"/>
                </a:solidFill>
                <a:latin typeface="Verdana" charset="0"/>
                <a:ea typeface="Verdana" charset="0"/>
                <a:cs typeface="Verdana" charset="0"/>
              </a:rPr>
              <a:t>Body text</a:t>
            </a:r>
            <a:endParaRPr sz="1200" dirty="0">
              <a:solidFill>
                <a:srgbClr val="DC0032"/>
              </a:solidFill>
              <a:latin typeface="Verdana" charset="0"/>
              <a:ea typeface="Verdana" charset="0"/>
              <a:cs typeface="Verdana" charset="0"/>
            </a:endParaRPr>
          </a:p>
        </p:txBody>
      </p:sp>
      <p:sp>
        <p:nvSpPr>
          <p:cNvPr id="60" name="object 60"/>
          <p:cNvSpPr txBox="1"/>
          <p:nvPr/>
        </p:nvSpPr>
        <p:spPr>
          <a:xfrm>
            <a:off x="6903472" y="2692995"/>
            <a:ext cx="1351528" cy="250390"/>
          </a:xfrm>
          <a:prstGeom prst="rect">
            <a:avLst/>
          </a:prstGeom>
        </p:spPr>
        <p:txBody>
          <a:bodyPr vert="horz" wrap="square" lIns="0" tIns="0" rIns="0" bIns="46800" rtlCol="0">
            <a:spAutoFit/>
          </a:bodyPr>
          <a:lstStyle/>
          <a:p>
            <a:pPr marL="12700">
              <a:lnSpc>
                <a:spcPct val="110000"/>
              </a:lnSpc>
            </a:pPr>
            <a:r>
              <a:rPr lang="en-US" sz="1200" dirty="0">
                <a:solidFill>
                  <a:srgbClr val="DC0032"/>
                </a:solidFill>
                <a:latin typeface="Verdana" charset="0"/>
                <a:ea typeface="Verdana" charset="0"/>
                <a:cs typeface="Verdana" charset="0"/>
              </a:rPr>
              <a:t>Corporate mark</a:t>
            </a:r>
            <a:endParaRPr sz="1200" dirty="0">
              <a:solidFill>
                <a:srgbClr val="DC0032"/>
              </a:solidFill>
              <a:latin typeface="Verdana" charset="0"/>
              <a:ea typeface="Verdana" charset="0"/>
              <a:cs typeface="Verdana" charset="0"/>
            </a:endParaRPr>
          </a:p>
        </p:txBody>
      </p:sp>
      <p:sp>
        <p:nvSpPr>
          <p:cNvPr id="61" name="object 61"/>
          <p:cNvSpPr/>
          <p:nvPr/>
        </p:nvSpPr>
        <p:spPr>
          <a:xfrm>
            <a:off x="3725143" y="4183529"/>
            <a:ext cx="2882888" cy="133873"/>
          </a:xfrm>
          <a:custGeom>
            <a:avLst/>
            <a:gdLst/>
            <a:ahLst/>
            <a:cxnLst/>
            <a:rect l="l" t="t" r="r" b="b"/>
            <a:pathLst>
              <a:path w="2847340" h="147320">
                <a:moveTo>
                  <a:pt x="0" y="0"/>
                </a:moveTo>
                <a:lnTo>
                  <a:pt x="0" y="146862"/>
                </a:lnTo>
                <a:lnTo>
                  <a:pt x="2846717" y="146862"/>
                </a:lnTo>
                <a:lnTo>
                  <a:pt x="2846717" y="0"/>
                </a:lnTo>
              </a:path>
            </a:pathLst>
          </a:custGeom>
          <a:ln w="12700">
            <a:solidFill>
              <a:schemeClr val="bg2"/>
            </a:solidFill>
          </a:ln>
        </p:spPr>
        <p:txBody>
          <a:bodyPr wrap="square" lIns="0" tIns="0" rIns="0" bIns="46800" rtlCol="0"/>
          <a:lstStyle/>
          <a:p>
            <a:endParaRPr dirty="0">
              <a:latin typeface="Meiryo UI" panose="020B0604030504040204" pitchFamily="50" charset="-128"/>
            </a:endParaRPr>
          </a:p>
        </p:txBody>
      </p:sp>
      <p:sp>
        <p:nvSpPr>
          <p:cNvPr id="62" name="object 62"/>
          <p:cNvSpPr txBox="1"/>
          <p:nvPr/>
        </p:nvSpPr>
        <p:spPr>
          <a:xfrm>
            <a:off x="6608030" y="3363856"/>
            <a:ext cx="278765" cy="355034"/>
          </a:xfrm>
          <a:prstGeom prst="rect">
            <a:avLst/>
          </a:prstGeom>
        </p:spPr>
        <p:txBody>
          <a:bodyPr vert="horz" wrap="square" lIns="0" tIns="0" rIns="0" bIns="46800" rtlCol="0">
            <a:spAutoFit/>
          </a:bodyPr>
          <a:lstStyle/>
          <a:p>
            <a:pPr marL="12700">
              <a:lnSpc>
                <a:spcPct val="100000"/>
              </a:lnSpc>
            </a:pPr>
            <a:r>
              <a:rPr sz="2000" spc="-10" dirty="0">
                <a:latin typeface="Meiryo UI" panose="020B0604030504040204" pitchFamily="50" charset="-128"/>
                <a:cs typeface="Meiryo UI"/>
              </a:rPr>
              <a:t>…</a:t>
            </a:r>
            <a:endParaRPr sz="2000" dirty="0">
              <a:latin typeface="Meiryo UI" panose="020B0604030504040204" pitchFamily="50" charset="-128"/>
              <a:cs typeface="Meiryo UI"/>
            </a:endParaRPr>
          </a:p>
        </p:txBody>
      </p:sp>
      <p:pic>
        <p:nvPicPr>
          <p:cNvPr id="71" name="図 7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96391" y="3000242"/>
            <a:ext cx="1403274" cy="1053918"/>
          </a:xfrm>
          <a:prstGeom prst="rect">
            <a:avLst/>
          </a:prstGeom>
          <a:ln w="3175">
            <a:solidFill>
              <a:schemeClr val="bg1">
                <a:lumMod val="50000"/>
              </a:schemeClr>
            </a:solidFill>
            <a:miter lim="800000"/>
          </a:ln>
        </p:spPr>
      </p:pic>
      <p:pic>
        <p:nvPicPr>
          <p:cNvPr id="73" name="図 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53898" y="3000242"/>
            <a:ext cx="1403273" cy="1053916"/>
          </a:xfrm>
          <a:prstGeom prst="rect">
            <a:avLst/>
          </a:prstGeom>
          <a:ln w="3175">
            <a:solidFill>
              <a:schemeClr val="bg1">
                <a:lumMod val="50000"/>
              </a:schemeClr>
            </a:solidFill>
            <a:miter lim="800000"/>
          </a:ln>
        </p:spPr>
      </p:pic>
      <p:pic>
        <p:nvPicPr>
          <p:cNvPr id="74" name="図 7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25144" y="3000242"/>
            <a:ext cx="1403273" cy="1053916"/>
          </a:xfrm>
          <a:prstGeom prst="rect">
            <a:avLst/>
          </a:prstGeom>
          <a:ln w="3175">
            <a:solidFill>
              <a:schemeClr val="bg1">
                <a:lumMod val="50000"/>
              </a:schemeClr>
            </a:solidFill>
            <a:miter lim="800000"/>
          </a:ln>
        </p:spPr>
      </p:pic>
      <p:pic>
        <p:nvPicPr>
          <p:cNvPr id="75" name="図 7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03474" y="3000242"/>
            <a:ext cx="1403274" cy="1053918"/>
          </a:xfrm>
          <a:prstGeom prst="rect">
            <a:avLst/>
          </a:prstGeom>
          <a:ln w="3175">
            <a:solidFill>
              <a:schemeClr val="bg1">
                <a:lumMod val="50000"/>
              </a:schemeClr>
            </a:solidFill>
            <a:miter lim="800000"/>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1"/>
          </p:nvPr>
        </p:nvSpPr>
        <p:spPr/>
        <p:txBody>
          <a:bodyPr/>
          <a:lstStyle/>
          <a:p>
            <a:r>
              <a:rPr kumimoji="1" lang="en-US" altLang="ja-JP" dirty="0">
                <a:latin typeface="Verdana" charset="0"/>
                <a:ea typeface="Verdana" charset="0"/>
              </a:rPr>
              <a:t>2.</a:t>
            </a:r>
            <a:endParaRPr kumimoji="1" lang="ja-JP" altLang="en-US" dirty="0">
              <a:latin typeface="Verdana" charset="0"/>
              <a:ea typeface="Verdana" charset="0"/>
            </a:endParaRPr>
          </a:p>
        </p:txBody>
      </p:sp>
      <p:sp>
        <p:nvSpPr>
          <p:cNvPr id="2" name="タイトル 1"/>
          <p:cNvSpPr>
            <a:spLocks noGrp="1"/>
          </p:cNvSpPr>
          <p:nvPr>
            <p:ph type="title"/>
          </p:nvPr>
        </p:nvSpPr>
        <p:spPr/>
        <p:txBody>
          <a:bodyPr/>
          <a:lstStyle/>
          <a:p>
            <a:r>
              <a:rPr lang="en-US" altLang="ja-JP" spc="30" dirty="0">
                <a:latin typeface="Verdana" charset="0"/>
                <a:ea typeface="Verdana" charset="0"/>
                <a:cs typeface="Verdana" charset="0"/>
              </a:rPr>
              <a:t>Layout rule</a:t>
            </a:r>
            <a:endParaRPr kumimoji="1" lang="ja-JP" altLang="en-US" dirty="0">
              <a:latin typeface="Verdana" charset="0"/>
              <a:ea typeface="Verdana" charset="0"/>
              <a:cs typeface="Verdana" charset="0"/>
            </a:endParaRPr>
          </a:p>
        </p:txBody>
      </p:sp>
      <p:sp>
        <p:nvSpPr>
          <p:cNvPr id="3" name="スライド番号プレースホルダー 2">
            <a:extLst>
              <a:ext uri="{FF2B5EF4-FFF2-40B4-BE49-F238E27FC236}">
                <a16:creationId xmlns:a16="http://schemas.microsoft.com/office/drawing/2014/main" xmlns="" id="{BBE857F4-2C06-44A6-909B-FFE228569F3C}"/>
              </a:ext>
            </a:extLst>
          </p:cNvPr>
          <p:cNvSpPr>
            <a:spLocks noGrp="1"/>
          </p:cNvSpPr>
          <p:nvPr>
            <p:ph type="sldNum" sz="quarter" idx="4"/>
          </p:nvPr>
        </p:nvSpPr>
        <p:spPr/>
        <p:txBody>
          <a:bodyPr/>
          <a:lstStyle/>
          <a:p>
            <a:fld id="{80F554CA-2BEA-3E4B-997B-FC51848F792A}" type="slidenum">
              <a:rPr lang="ja-JP" altLang="en-US" smtClean="0"/>
              <a:pPr/>
              <a:t>9</a:t>
            </a:fld>
            <a:r>
              <a:rPr lang="en-US" altLang="ja-JP">
                <a:ea typeface="Verdana" panose="020B0604030504040204" pitchFamily="34" charset="0"/>
              </a:rPr>
              <a:t> </a:t>
            </a:r>
            <a:endParaRPr lang="ja-JP" altLang="en-US" dirty="0"/>
          </a:p>
        </p:txBody>
      </p:sp>
    </p:spTree>
  </p:cSld>
  <p:clrMapOvr>
    <a:masterClrMapping/>
  </p:clrMapOvr>
</p:sld>
</file>

<file path=ppt/theme/theme1.xml><?xml version="1.0" encoding="utf-8"?>
<a:theme xmlns:a="http://schemas.openxmlformats.org/drawingml/2006/main" name="Presentation Slide_CONFIDENTIAL_4x3_171016_corporate">
  <a:themeElements>
    <a:clrScheme name="DENSO170309">
      <a:dk1>
        <a:srgbClr val="000000"/>
      </a:dk1>
      <a:lt1>
        <a:srgbClr val="FFFFFF"/>
      </a:lt1>
      <a:dk2>
        <a:srgbClr val="B9D7EB"/>
      </a:dk2>
      <a:lt2>
        <a:srgbClr val="DC0032"/>
      </a:lt2>
      <a:accent1>
        <a:srgbClr val="828282"/>
      </a:accent1>
      <a:accent2>
        <a:srgbClr val="34B78F"/>
      </a:accent2>
      <a:accent3>
        <a:srgbClr val="A77BCA"/>
      </a:accent3>
      <a:accent4>
        <a:srgbClr val="0092BD"/>
      </a:accent4>
      <a:accent5>
        <a:srgbClr val="004386"/>
      </a:accent5>
      <a:accent6>
        <a:srgbClr val="EF60A3"/>
      </a:accent6>
      <a:hlink>
        <a:srgbClr val="000000"/>
      </a:hlink>
      <a:folHlink>
        <a:srgbClr val="000000"/>
      </a:folHlink>
    </a:clrScheme>
    <a:fontScheme name="DENSO-e_Verdana">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kumimoji="1" smtClean="0"/>
        </a:defPPr>
      </a:lstStyle>
    </a:txDef>
  </a:objectDefaults>
  <a:extraClrSchemeLst/>
  <a:extLst>
    <a:ext uri="{05A4C25C-085E-4340-85A3-A5531E510DB2}">
      <thm15:themeFamily xmlns:thm15="http://schemas.microsoft.com/office/thememl/2012/main" xmlns="" name="プレゼンテーション1" id="{5A31BC68-EDA0-4B6D-B4CE-9BD30CB1C643}" vid="{26B9B838-5D37-4B26-A1D0-2E914534F74C}"/>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DENSO_170228">
    <a:dk1>
      <a:srgbClr val="000000"/>
    </a:dk1>
    <a:lt1>
      <a:srgbClr val="FFFFFF"/>
    </a:lt1>
    <a:dk2>
      <a:srgbClr val="828282"/>
    </a:dk2>
    <a:lt2>
      <a:srgbClr val="B4B4B4"/>
    </a:lt2>
    <a:accent1>
      <a:srgbClr val="DC0032"/>
    </a:accent1>
    <a:accent2>
      <a:srgbClr val="0092BD"/>
    </a:accent2>
    <a:accent3>
      <a:srgbClr val="5BC2E7"/>
    </a:accent3>
    <a:accent4>
      <a:srgbClr val="34B78F"/>
    </a:accent4>
    <a:accent5>
      <a:srgbClr val="8FD6BD"/>
    </a:accent5>
    <a:accent6>
      <a:srgbClr val="A77BCA"/>
    </a:accent6>
    <a:hlink>
      <a:srgbClr val="000000"/>
    </a:hlink>
    <a:folHlink>
      <a:srgbClr val="000000"/>
    </a:folHlink>
  </a:clrScheme>
  <a:fontScheme name="DENSO">
    <a:majorFont>
      <a:latin typeface="Verdana"/>
      <a:ea typeface="Meiryo UI"/>
      <a:cs typeface=""/>
    </a:majorFont>
    <a:minorFont>
      <a:latin typeface="Verdana"/>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NSO_170228">
    <a:dk1>
      <a:srgbClr val="000000"/>
    </a:dk1>
    <a:lt1>
      <a:srgbClr val="FFFFFF"/>
    </a:lt1>
    <a:dk2>
      <a:srgbClr val="828282"/>
    </a:dk2>
    <a:lt2>
      <a:srgbClr val="B4B4B4"/>
    </a:lt2>
    <a:accent1>
      <a:srgbClr val="DC0032"/>
    </a:accent1>
    <a:accent2>
      <a:srgbClr val="0092BD"/>
    </a:accent2>
    <a:accent3>
      <a:srgbClr val="5BC2E7"/>
    </a:accent3>
    <a:accent4>
      <a:srgbClr val="34B78F"/>
    </a:accent4>
    <a:accent5>
      <a:srgbClr val="8FD6BD"/>
    </a:accent5>
    <a:accent6>
      <a:srgbClr val="A77BCA"/>
    </a:accent6>
    <a:hlink>
      <a:srgbClr val="000000"/>
    </a:hlink>
    <a:folHlink>
      <a:srgbClr val="000000"/>
    </a:folHlink>
  </a:clrScheme>
  <a:fontScheme name="DENSO">
    <a:majorFont>
      <a:latin typeface="Verdana"/>
      <a:ea typeface="Meiryo UI"/>
      <a:cs typeface=""/>
    </a:majorFont>
    <a:minorFont>
      <a:latin typeface="Verdana"/>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NSO_170228">
    <a:dk1>
      <a:srgbClr val="000000"/>
    </a:dk1>
    <a:lt1>
      <a:srgbClr val="FFFFFF"/>
    </a:lt1>
    <a:dk2>
      <a:srgbClr val="828282"/>
    </a:dk2>
    <a:lt2>
      <a:srgbClr val="B4B4B4"/>
    </a:lt2>
    <a:accent1>
      <a:srgbClr val="DC0032"/>
    </a:accent1>
    <a:accent2>
      <a:srgbClr val="0092BD"/>
    </a:accent2>
    <a:accent3>
      <a:srgbClr val="5BC2E7"/>
    </a:accent3>
    <a:accent4>
      <a:srgbClr val="34B78F"/>
    </a:accent4>
    <a:accent5>
      <a:srgbClr val="8FD6BD"/>
    </a:accent5>
    <a:accent6>
      <a:srgbClr val="A77BCA"/>
    </a:accent6>
    <a:hlink>
      <a:srgbClr val="000000"/>
    </a:hlink>
    <a:folHlink>
      <a:srgbClr val="000000"/>
    </a:folHlink>
  </a:clrScheme>
  <a:fontScheme name="DENSO">
    <a:majorFont>
      <a:latin typeface="Verdana"/>
      <a:ea typeface="Meiryo UI"/>
      <a:cs typeface=""/>
    </a:majorFont>
    <a:minorFont>
      <a:latin typeface="Verdana"/>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3567</Words>
  <Application>Microsoft Office PowerPoint</Application>
  <PresentationFormat>ユーザー設定</PresentationFormat>
  <Paragraphs>823</Paragraphs>
  <Slides>70</Slides>
  <Notes>64</Notes>
  <HiddenSlides>0</HiddenSlides>
  <MMClips>0</MMClips>
  <ScaleCrop>false</ScaleCrop>
  <HeadingPairs>
    <vt:vector size="4" baseType="variant">
      <vt:variant>
        <vt:lpstr>テーマ</vt:lpstr>
      </vt:variant>
      <vt:variant>
        <vt:i4>1</vt:i4>
      </vt:variant>
      <vt:variant>
        <vt:lpstr>スライド タイトル</vt:lpstr>
      </vt:variant>
      <vt:variant>
        <vt:i4>70</vt:i4>
      </vt:variant>
    </vt:vector>
  </HeadingPairs>
  <TitlesOfParts>
    <vt:vector size="71" baseType="lpstr">
      <vt:lpstr>Presentation Slide_CONFIDENTIAL_4x3_171016_corporate</vt:lpstr>
      <vt:lpstr>Presentation Slide design system</vt:lpstr>
      <vt:lpstr>Agenda</vt:lpstr>
      <vt:lpstr>Basic design element</vt:lpstr>
      <vt:lpstr>1-0 New slide templates</vt:lpstr>
      <vt:lpstr>1-1 Fonts</vt:lpstr>
      <vt:lpstr>1-2 Basic color</vt:lpstr>
      <vt:lpstr>1-3 Discrimination color</vt:lpstr>
      <vt:lpstr>1-4 Page composition</vt:lpstr>
      <vt:lpstr>Layout rule</vt:lpstr>
      <vt:lpstr>2-1 Creating a cover</vt:lpstr>
      <vt:lpstr>2-2 Cover variation</vt:lpstr>
      <vt:lpstr>2-3 Cover NG</vt:lpstr>
      <vt:lpstr>2-4 Creating an agenda</vt:lpstr>
      <vt:lpstr>2-5 Agenda NG</vt:lpstr>
      <vt:lpstr>2-6 Title page</vt:lpstr>
      <vt:lpstr>2-7 Title page NG</vt:lpstr>
      <vt:lpstr>2-8 Layout rule of the text page</vt:lpstr>
      <vt:lpstr>2-9 Layout of the text page</vt:lpstr>
      <vt:lpstr>2-10 Font size and type of the text</vt:lpstr>
      <vt:lpstr>2-11 Letter colors of the text</vt:lpstr>
      <vt:lpstr>2-12 Capitalization: Title</vt:lpstr>
      <vt:lpstr>2-12 Capitalization: Title</vt:lpstr>
      <vt:lpstr>2-12 Capitalization: Text</vt:lpstr>
      <vt:lpstr>2-13 Layout NG of the text page</vt:lpstr>
      <vt:lpstr>2-13 Layout NG of the text page</vt:lpstr>
      <vt:lpstr>2-14 The last page</vt:lpstr>
      <vt:lpstr>Chart rule</vt:lpstr>
      <vt:lpstr>3-1 Basic idea of charts</vt:lpstr>
      <vt:lpstr>3-2 Font size and type in a chart</vt:lpstr>
      <vt:lpstr>3-3 Making appropriate use of colors for a chart</vt:lpstr>
      <vt:lpstr>3‐4 Capitalization in a chart</vt:lpstr>
      <vt:lpstr>3-4 Capitalization in a chart</vt:lpstr>
      <vt:lpstr>3‐5 Before-and-after of a chart</vt:lpstr>
      <vt:lpstr>3-5 Before-and-after of a chart:  Circle chart</vt:lpstr>
      <vt:lpstr>3-5 Before-and-after of a chart: Circle chart</vt:lpstr>
      <vt:lpstr>3-5 Before-and-after of a chart:       Bar chart</vt:lpstr>
      <vt:lpstr>3-5 Before-and-after of a chart:        Bar chart</vt:lpstr>
      <vt:lpstr>3-5 Before-and-after of a chart:        Bar chart</vt:lpstr>
      <vt:lpstr>3-5 Before-and-after of a chart:  Composite chart</vt:lpstr>
      <vt:lpstr>3-5 Before-and-after of a chart:        Area chart</vt:lpstr>
      <vt:lpstr>3-5 Before-and-after of a chart:        Area chart</vt:lpstr>
      <vt:lpstr>3-5 Before-and-after of a chart:        Line chart</vt:lpstr>
      <vt:lpstr>3-5 Before-and-after of a chart:  Tabular composition</vt:lpstr>
      <vt:lpstr>3-5 Before-and-after of a chart:  Tabular composition</vt:lpstr>
      <vt:lpstr>3-5 Before-and-after of a chart:  Analog data</vt:lpstr>
      <vt:lpstr>3-5 Before-and-after of a chart:  Analog data</vt:lpstr>
      <vt:lpstr>3-5 Before-and-after of a chart:  Flow diagram</vt:lpstr>
      <vt:lpstr>3-5 Before-and-after of a chart:        Algorithm</vt:lpstr>
      <vt:lpstr>How to</vt:lpstr>
      <vt:lpstr>4-1 Setting a color palette (theme)</vt:lpstr>
      <vt:lpstr>4-1 Setting a color palette (theme)</vt:lpstr>
      <vt:lpstr>4-1 Setting a color palette (theme)</vt:lpstr>
      <vt:lpstr>4-1 Setting a color palette (theme)</vt:lpstr>
      <vt:lpstr>4-1 Setting a color palette (theme)</vt:lpstr>
      <vt:lpstr>4-2 Data classification template</vt:lpstr>
      <vt:lpstr>4-3 Selecting a template</vt:lpstr>
      <vt:lpstr>4-4 Changing the footer and the number of total pages</vt:lpstr>
      <vt:lpstr>4-5 Styles and color combination of a chart</vt:lpstr>
      <vt:lpstr>4-5 Styles and color combination of a chart</vt:lpstr>
      <vt:lpstr>4-5 Styles and color combination of a chart</vt:lpstr>
      <vt:lpstr>4-5 Styles and color combination of a chart</vt:lpstr>
      <vt:lpstr>Template samples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Templates of arrows</vt:lpstr>
      <vt:lpstr>PowerPoint プレゼンテーション</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2017-04-09T07:24:05Z</dcterms:created>
  <dcterms:modified xsi:type="dcterms:W3CDTF">2018-03-23T07:18:53Z</dcterms:modified>
</cp:coreProperties>
</file>