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1B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8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FB89-118B-469C-A66F-FE35DFCDBF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E67A-93C0-4279-8EDC-677CB71D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2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FB89-118B-469C-A66F-FE35DFCDBF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E67A-93C0-4279-8EDC-677CB71D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3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FB89-118B-469C-A66F-FE35DFCDBF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E67A-93C0-4279-8EDC-677CB71D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2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FB89-118B-469C-A66F-FE35DFCDBF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E67A-93C0-4279-8EDC-677CB71D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4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FB89-118B-469C-A66F-FE35DFCDBF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E67A-93C0-4279-8EDC-677CB71D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6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FB89-118B-469C-A66F-FE35DFCDBF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E67A-93C0-4279-8EDC-677CB71D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FB89-118B-469C-A66F-FE35DFCDBF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E67A-93C0-4279-8EDC-677CB71D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6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FB89-118B-469C-A66F-FE35DFCDBF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E67A-93C0-4279-8EDC-677CB71D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7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FB89-118B-469C-A66F-FE35DFCDBF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E67A-93C0-4279-8EDC-677CB71D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FB89-118B-469C-A66F-FE35DFCDBF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E67A-93C0-4279-8EDC-677CB71D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0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FB89-118B-469C-A66F-FE35DFCDBF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E67A-93C0-4279-8EDC-677CB71D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0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9FB89-118B-469C-A66F-FE35DFCDBF3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3E67A-93C0-4279-8EDC-677CB71D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6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92"/>
            <a:ext cx="7772400" cy="10058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861928" y="7181088"/>
            <a:ext cx="1285974" cy="1285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6992" y="353568"/>
            <a:ext cx="58576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7200"/>
              </a:lnSpc>
            </a:pPr>
            <a:r>
              <a:rPr lang="en-US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Black" panose="00000A00000000000000" pitchFamily="2" charset="0"/>
              </a:rPr>
              <a:t>LIKE EXTRA</a:t>
            </a:r>
            <a:br>
              <a:rPr lang="en-US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Black" panose="00000A00000000000000" pitchFamily="2" charset="0"/>
              </a:rPr>
            </a:br>
            <a:r>
              <a:rPr lang="en-US" sz="7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Black" panose="00000A00000000000000" pitchFamily="2" charset="0"/>
              </a:rPr>
              <a:t>CASH?</a:t>
            </a:r>
            <a:endParaRPr lang="en-US" sz="7200" dirty="0">
              <a:solidFill>
                <a:schemeClr val="tx1">
                  <a:lumMod val="75000"/>
                  <a:lumOff val="25000"/>
                </a:schemeClr>
              </a:solidFill>
              <a:latin typeface="DENSO Black" panose="00000A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6992" y="2109216"/>
            <a:ext cx="58576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Light" panose="00000400000000000000" pitchFamily="2" charset="0"/>
              </a:rPr>
              <a:t>$XXXX Bonus Available to </a:t>
            </a:r>
            <a:r>
              <a:rPr lang="en-US" sz="28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Light" panose="00000400000000000000" pitchFamily="2" charset="0"/>
              </a:rPr>
              <a:t>YOU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Light" panose="00000400000000000000" pitchFamily="2" charset="0"/>
              </a:rPr>
              <a:t/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Light" panose="00000400000000000000" pitchFamily="2" charset="0"/>
              </a:rPr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Light" panose="00000400000000000000" pitchFamily="2" charset="0"/>
              </a:rPr>
              <a:t>for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Light" panose="00000400000000000000" pitchFamily="2" charset="0"/>
              </a:rPr>
              <a:t>referring a friend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Light" panose="00000400000000000000" pitchFamily="2" charset="0"/>
              </a:rPr>
              <a:t>or family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Light" panose="00000400000000000000" pitchFamily="2" charset="0"/>
              </a:rPr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Light" panose="00000400000000000000" pitchFamily="2" charset="0"/>
              </a:rPr>
              <a:t>member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Light" panose="00000400000000000000" pitchFamily="2" charset="0"/>
              </a:rPr>
              <a:t>to DENSO!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6992" y="3584448"/>
            <a:ext cx="5157216" cy="5103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Aft>
                <a:spcPts val="200"/>
              </a:spcAft>
            </a:pPr>
            <a:r>
              <a:rPr lang="en-US" sz="3600" dirty="0" smtClean="0">
                <a:solidFill>
                  <a:srgbClr val="EC1B3C"/>
                </a:solidFill>
                <a:latin typeface="DENSO Black" panose="00000A00000000000000" pitchFamily="2" charset="0"/>
              </a:rPr>
              <a:t>BONUS DETAILS FOR</a:t>
            </a:r>
          </a:p>
          <a:p>
            <a:pPr>
              <a:lnSpc>
                <a:spcPts val="3600"/>
              </a:lnSpc>
              <a:spcAft>
                <a:spcPts val="200"/>
              </a:spcAft>
            </a:pPr>
            <a:r>
              <a:rPr lang="en-US" sz="3600" dirty="0" smtClean="0">
                <a:solidFill>
                  <a:srgbClr val="EC1B3C"/>
                </a:solidFill>
                <a:latin typeface="DENSO Black" panose="00000A00000000000000" pitchFamily="2" charset="0"/>
              </a:rPr>
              <a:t>YOUR REFERRAL</a:t>
            </a:r>
            <a:endParaRPr lang="en-US" sz="3600" dirty="0">
              <a:solidFill>
                <a:srgbClr val="EC1B3C"/>
              </a:solidFill>
              <a:latin typeface="DENSO Black" panose="00000A00000000000000" pitchFamily="2" charset="0"/>
            </a:endParaRPr>
          </a:p>
          <a:p>
            <a:pPr>
              <a:spcAft>
                <a:spcPts val="200"/>
              </a:spcAf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Office Black" panose="00000A00000000000000" pitchFamily="2" charset="0"/>
              </a:rPr>
              <a:t>Entry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Office Black" panose="00000A00000000000000" pitchFamily="2" charset="0"/>
              </a:rPr>
              <a:t>Level Manufacturing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DENSO Office Black" panose="00000A00000000000000" pitchFamily="2" charset="0"/>
            </a:endParaRPr>
          </a:p>
          <a:p>
            <a:pPr>
              <a:spcAft>
                <a:spcPts val="20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Up to $20.00 with $500 sign on bonus </a:t>
            </a:r>
          </a:p>
          <a:p>
            <a:pPr>
              <a:spcAft>
                <a:spcPts val="200"/>
              </a:spcAf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Black" panose="00000A00000000000000" pitchFamily="2" charset="0"/>
              </a:rPr>
              <a:t>Experienced Manufacturing</a:t>
            </a:r>
          </a:p>
          <a:p>
            <a:pPr>
              <a:spcAft>
                <a:spcPts val="20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$20.25 with $1,800 sign on bonus and $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2,200</a:t>
            </a:r>
            <a:b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</a:b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commitment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bonus </a:t>
            </a:r>
          </a:p>
          <a:p>
            <a:pPr>
              <a:spcAft>
                <a:spcPts val="200"/>
              </a:spcAf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Black" panose="00000A00000000000000" pitchFamily="2" charset="0"/>
              </a:rPr>
              <a:t>Electricians</a:t>
            </a:r>
          </a:p>
          <a:p>
            <a:pPr>
              <a:spcAft>
                <a:spcPts val="20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Up to $33.75 and sign on bonus up to $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15,500,</a:t>
            </a:r>
            <a:b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</a:b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including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opportunity for relocation </a:t>
            </a:r>
          </a:p>
          <a:p>
            <a:pPr>
              <a:spcAft>
                <a:spcPts val="200"/>
              </a:spcAf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Black" panose="00000A00000000000000" pitchFamily="2" charset="0"/>
              </a:rPr>
              <a:t>Machine Repair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Up to $33.75 and sign on bonus up to $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11,500,</a:t>
            </a:r>
            <a:b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</a:b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including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opportunity for relocation </a:t>
            </a:r>
          </a:p>
          <a:p>
            <a:pPr>
              <a:lnSpc>
                <a:spcPts val="2400"/>
              </a:lnSpc>
              <a:spcAft>
                <a:spcPts val="200"/>
              </a:spcAf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Black" panose="00000A00000000000000" pitchFamily="2" charset="0"/>
              </a:rPr>
              <a:t>Skilled Trades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Black" panose="00000A00000000000000" pitchFamily="2" charset="0"/>
              </a:rPr>
              <a:t>– Entry</a:t>
            </a:r>
            <a:b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Black" panose="00000A00000000000000" pitchFamily="2" charset="0"/>
              </a:rPr>
            </a:b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Black" panose="00000A00000000000000" pitchFamily="2" charset="0"/>
              </a:rPr>
              <a:t>Level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Black" panose="00000A00000000000000" pitchFamily="2" charset="0"/>
              </a:rPr>
              <a:t>Leadership</a:t>
            </a:r>
          </a:p>
          <a:p>
            <a:pPr>
              <a:spcAft>
                <a:spcPts val="20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Up to $36.50 and sign on bonus up to $15,500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,</a:t>
            </a:r>
            <a:b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</a:b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including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DENSO Sans Office" panose="00000500000000000000" pitchFamily="2" charset="0"/>
              </a:rPr>
              <a:t>opportunity for relocation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992" y="8739603"/>
            <a:ext cx="4047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C1B3C"/>
                </a:solidFill>
                <a:latin typeface="DENSO Black" panose="00000A00000000000000" pitchFamily="2" charset="0"/>
              </a:rPr>
              <a:t>HAVE YOUR </a:t>
            </a:r>
            <a:r>
              <a:rPr lang="en-US" sz="2000" dirty="0" smtClean="0">
                <a:solidFill>
                  <a:srgbClr val="EC1B3C"/>
                </a:solidFill>
                <a:latin typeface="DENSO Black" panose="00000A00000000000000" pitchFamily="2" charset="0"/>
              </a:rPr>
              <a:t>REFERRAL</a:t>
            </a:r>
            <a:br>
              <a:rPr lang="en-US" sz="2000" dirty="0" smtClean="0">
                <a:solidFill>
                  <a:srgbClr val="EC1B3C"/>
                </a:solidFill>
                <a:latin typeface="DENSO Black" panose="00000A00000000000000" pitchFamily="2" charset="0"/>
              </a:rPr>
            </a:br>
            <a:r>
              <a:rPr lang="en-US" sz="2000" dirty="0" smtClean="0">
                <a:solidFill>
                  <a:srgbClr val="EC1B3C"/>
                </a:solidFill>
                <a:latin typeface="DENSO Black" panose="00000A00000000000000" pitchFamily="2" charset="0"/>
              </a:rPr>
              <a:t>APPLY </a:t>
            </a:r>
            <a:r>
              <a:rPr lang="en-US" sz="2000" dirty="0">
                <a:solidFill>
                  <a:srgbClr val="EC1B3C"/>
                </a:solidFill>
                <a:latin typeface="DENSO Black" panose="00000A00000000000000" pitchFamily="2" charset="0"/>
              </a:rPr>
              <a:t>ONLINE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ENSO Office" panose="00000500000000000000" pitchFamily="2" charset="0"/>
              </a:rPr>
              <a:t>densocareers.com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DENSO Office" panose="000005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696" y="7266431"/>
            <a:ext cx="1104115" cy="110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018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128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DENSO Black</vt:lpstr>
      <vt:lpstr>DENSO Light</vt:lpstr>
      <vt:lpstr>DENSO Office</vt:lpstr>
      <vt:lpstr>DENSO Office Black</vt:lpstr>
      <vt:lpstr>DENSO Sans Office</vt:lpstr>
      <vt:lpstr>Office Theme</vt:lpstr>
      <vt:lpstr>PowerPoint Presentation</vt:lpstr>
    </vt:vector>
  </TitlesOfParts>
  <Company>Denso Manufacturing North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Burton</dc:creator>
  <cp:lastModifiedBy>Matt Burton</cp:lastModifiedBy>
  <cp:revision>8</cp:revision>
  <dcterms:created xsi:type="dcterms:W3CDTF">2021-08-27T15:53:05Z</dcterms:created>
  <dcterms:modified xsi:type="dcterms:W3CDTF">2021-08-27T17:48:03Z</dcterms:modified>
</cp:coreProperties>
</file>