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9" r:id="rId2"/>
  </p:sldIdLst>
  <p:sldSz cx="12203113" cy="686435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2162" userDrawn="1">
          <p15:clr>
            <a:srgbClr val="A4A3A4"/>
          </p15:clr>
        </p15:guide>
        <p15:guide id="16" pos="3845" userDrawn="1">
          <p15:clr>
            <a:srgbClr val="A4A3A4"/>
          </p15:clr>
        </p15:guide>
        <p15:guide id="17" orient="horz" pos="529" userDrawn="1">
          <p15:clr>
            <a:srgbClr val="A4A3A4"/>
          </p15:clr>
        </p15:guide>
        <p15:guide id="18" orient="horz" pos="325" userDrawn="1">
          <p15:clr>
            <a:srgbClr val="A4A3A4"/>
          </p15:clr>
        </p15:guide>
        <p15:guide id="19" pos="442" userDrawn="1">
          <p15:clr>
            <a:srgbClr val="A4A3A4"/>
          </p15:clr>
        </p15:guide>
        <p15:guide id="20" orient="horz" pos="3704" userDrawn="1">
          <p15:clr>
            <a:srgbClr val="A4A3A4"/>
          </p15:clr>
        </p15:guide>
        <p15:guide id="21" pos="7245" userDrawn="1">
          <p15:clr>
            <a:srgbClr val="A4A3A4"/>
          </p15:clr>
        </p15:guide>
        <p15:guide id="22" pos="3481" userDrawn="1">
          <p15:clr>
            <a:srgbClr val="A4A3A4"/>
          </p15:clr>
        </p15:guide>
        <p15:guide id="23" pos="4207">
          <p15:clr>
            <a:srgbClr val="A4A3A4"/>
          </p15:clr>
        </p15:guide>
        <p15:guide id="24" orient="horz" pos="2221">
          <p15:clr>
            <a:srgbClr val="A4A3A4"/>
          </p15:clr>
        </p15:guide>
        <p15:guide id="25" orient="horz" pos="1027">
          <p15:clr>
            <a:srgbClr val="A4A3A4"/>
          </p15:clr>
        </p15:guide>
        <p15:guide id="26" orient="horz" pos="2603">
          <p15:clr>
            <a:srgbClr val="A4A3A4"/>
          </p15:clr>
        </p15:guide>
        <p15:guide id="27" pos="1823">
          <p15:clr>
            <a:srgbClr val="A4A3A4"/>
          </p15:clr>
        </p15:guide>
        <p15:guide id="28" pos="3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78F"/>
    <a:srgbClr val="5BC2E7"/>
    <a:srgbClr val="0092BD"/>
    <a:srgbClr val="828282"/>
    <a:srgbClr val="B9D7EB"/>
    <a:srgbClr val="EF60A3"/>
    <a:srgbClr val="D6D6D6"/>
    <a:srgbClr val="AAAAAA"/>
    <a:srgbClr val="797979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38" autoAdjust="0"/>
    <p:restoredTop sz="95104" autoAdjust="0"/>
  </p:normalViewPr>
  <p:slideViewPr>
    <p:cSldViewPr snapToGrid="0">
      <p:cViewPr varScale="1">
        <p:scale>
          <a:sx n="198" d="100"/>
          <a:sy n="198" d="100"/>
        </p:scale>
        <p:origin x="208" y="288"/>
      </p:cViewPr>
      <p:guideLst>
        <p:guide orient="horz" pos="2162"/>
        <p:guide pos="3845"/>
        <p:guide orient="horz" pos="529"/>
        <p:guide orient="horz" pos="325"/>
        <p:guide pos="442"/>
        <p:guide orient="horz" pos="3704"/>
        <p:guide pos="7245"/>
        <p:guide pos="3481"/>
        <p:guide pos="4207"/>
        <p:guide orient="horz" pos="2221"/>
        <p:guide orient="horz" pos="1027"/>
        <p:guide orient="horz" pos="2603"/>
        <p:guide pos="1823"/>
        <p:guide pos="34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0E48-A5E0-5041-9B48-F1CC1125BC09}" type="datetimeFigureOut">
              <a:rPr kumimoji="1" lang="ja-JP" altLang="en-US" smtClean="0"/>
              <a:pPr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573A-01BF-2B44-8976-5E6A2AEC18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65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C5FCEE9-5451-724E-8226-661F248CEFD0}" type="datetimeFigureOut">
              <a:rPr kumimoji="1" lang="ja-JP" altLang="en-US" smtClean="0"/>
              <a:pPr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337"/>
            <a:ext cx="5388610" cy="388583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65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66F3448-3337-A740-B29C-9F6778ED4F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2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825"/>
            <a:ext cx="12224000" cy="6876000"/>
          </a:xfrm>
          <a:prstGeom prst="rect">
            <a:avLst/>
          </a:prstGeom>
        </p:spPr>
      </p:pic>
      <p:pic>
        <p:nvPicPr>
          <p:cNvPr id="6" name="図 7">
            <a:extLst>
              <a:ext uri="{FF2B5EF4-FFF2-40B4-BE49-F238E27FC236}">
                <a16:creationId xmlns:a16="http://schemas.microsoft.com/office/drawing/2014/main" id="{2646D89C-8F5D-F844-A7E6-28C85A246D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273" y="454041"/>
            <a:ext cx="2266290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1952158" y="6251404"/>
            <a:ext cx="10260000" cy="0"/>
          </a:xfrm>
          <a:custGeom>
            <a:avLst/>
            <a:gdLst/>
            <a:ahLst/>
            <a:cxnLst/>
            <a:rect l="l" t="t" r="r" b="b"/>
            <a:pathLst>
              <a:path w="7078980">
                <a:moveTo>
                  <a:pt x="0" y="0"/>
                </a:moveTo>
                <a:lnTo>
                  <a:pt x="7078827" y="0"/>
                </a:lnTo>
              </a:path>
            </a:pathLst>
          </a:custGeom>
          <a:ln w="6273">
            <a:solidFill>
              <a:srgbClr val="DC003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sp>
        <p:nvSpPr>
          <p:cNvPr id="9" name="object 12"/>
          <p:cNvSpPr/>
          <p:nvPr userDrawn="1"/>
        </p:nvSpPr>
        <p:spPr>
          <a:xfrm>
            <a:off x="1625878" y="6223000"/>
            <a:ext cx="259715" cy="641350"/>
          </a:xfrm>
          <a:custGeom>
            <a:avLst/>
            <a:gdLst/>
            <a:ahLst/>
            <a:cxnLst/>
            <a:rect l="l" t="t" r="r" b="b"/>
            <a:pathLst>
              <a:path w="259714" h="641350">
                <a:moveTo>
                  <a:pt x="259626" y="0"/>
                </a:moveTo>
                <a:lnTo>
                  <a:pt x="203631" y="0"/>
                </a:lnTo>
                <a:lnTo>
                  <a:pt x="0" y="641159"/>
                </a:lnTo>
                <a:lnTo>
                  <a:pt x="55994" y="641159"/>
                </a:lnTo>
                <a:lnTo>
                  <a:pt x="259626" y="0"/>
                </a:lnTo>
                <a:close/>
              </a:path>
            </a:pathLst>
          </a:custGeom>
          <a:solidFill>
            <a:srgbClr val="DC003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46" y="6254938"/>
            <a:ext cx="1129726" cy="430696"/>
          </a:xfrm>
          <a:prstGeom prst="rect">
            <a:avLst/>
          </a:prstGeom>
        </p:spPr>
      </p:pic>
      <p:sp>
        <p:nvSpPr>
          <p:cNvPr id="12" name="object 9"/>
          <p:cNvSpPr txBox="1"/>
          <p:nvPr userDrawn="1"/>
        </p:nvSpPr>
        <p:spPr>
          <a:xfrm>
            <a:off x="2097359" y="6422150"/>
            <a:ext cx="6026733" cy="22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67" fontAlgn="auto">
              <a:spcBef>
                <a:spcPts val="0"/>
              </a:spcBef>
              <a:spcAft>
                <a:spcPts val="0"/>
              </a:spcAft>
            </a:pPr>
            <a:r>
              <a:rPr lang="en-US" sz="699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sz="699" baseline="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 is the exclusive property of DENSO CORPORATION. </a:t>
            </a:r>
          </a:p>
          <a:p>
            <a:pPr marL="12689" fontAlgn="auto">
              <a:spcBef>
                <a:spcPts val="310"/>
              </a:spcBef>
              <a:spcAft>
                <a:spcPts val="0"/>
              </a:spcAft>
            </a:pP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DENSO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altLang="ja-JP"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PORATION </a:t>
            </a: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</a:t>
            </a:r>
            <a:r>
              <a:rPr sz="500" spc="-9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Reserved.</a:t>
            </a:r>
            <a:endParaRPr sz="500" dirty="0">
              <a:solidFill>
                <a:srgbClr val="82828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プレースホルダー 9">
            <a:extLst>
              <a:ext uri="{FF2B5EF4-FFF2-40B4-BE49-F238E27FC236}">
                <a16:creationId xmlns:a16="http://schemas.microsoft.com/office/drawing/2014/main" id="{BBBFB05D-8B78-CD44-A63D-651A99D1D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8438"/>
            <a:ext cx="12203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b="0"/>
            </a:lvl1pPr>
          </a:lstStyle>
          <a:p>
            <a:pPr lvl="0"/>
            <a:r>
              <a:rPr lang="en-US" altLang="ja-JP" dirty="0"/>
              <a:t>Click to edit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320-4642-E542-B31A-65ED8A10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62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3AC3-4E32-5E49-9DC5-523AA69C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938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 txBox="1">
            <a:spLocks/>
          </p:cNvSpPr>
          <p:nvPr userDrawn="1"/>
        </p:nvSpPr>
        <p:spPr>
          <a:xfrm>
            <a:off x="9938762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D5B9FA-6EEE-451A-9F1C-7A92BBB246A1}" type="slidenum">
              <a:rPr lang="ja-JP" altLang="en-US" baseline="0" smtClean="0">
                <a:latin typeface="Verdana" panose="020B0604030504040204" pitchFamily="34" charset="0"/>
              </a:rPr>
              <a:pPr/>
              <a:t>‹#›</a:t>
            </a:fld>
            <a:endParaRPr lang="ja-JP" altLang="en-US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4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ーポレートマー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6407" y="2531714"/>
            <a:ext cx="4910298" cy="18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0C695-3F18-EB44-BA58-AD09FAE09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E672-254A-3440-AD29-F5D870C3874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594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44894" y="0"/>
            <a:ext cx="10648064" cy="16016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610156" y="1624282"/>
            <a:ext cx="10982802" cy="4906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122027" tIns="61013" rIns="122027" bIns="61013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53F82BF3-D901-EE41-8B83-3952FDD04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982-1E61-EF47-B19D-A189471FD42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220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" y="839788"/>
            <a:ext cx="12203112" cy="5038348"/>
          </a:xfrm>
          <a:prstGeom prst="rect">
            <a:avLst/>
          </a:prstGeom>
        </p:spPr>
        <p:txBody>
          <a:bodyPr lIns="144000" tIns="396000" rIns="648000"/>
          <a:lstStyle>
            <a:lvl1pPr marL="72000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3400" baseline="0">
                <a:latin typeface="Meiryo UI" panose="020B0604030504040204" pitchFamily="50" charset="-128"/>
              </a:defRPr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E89DD5E6-AF88-7048-914A-A669467D9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52A0-CBE6-3F46-964E-3C14CCCB3668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5" r:id="rId2"/>
    <p:sldLayoutId id="2147483723" r:id="rId3"/>
    <p:sldLayoutId id="2147483722" r:id="rId4"/>
    <p:sldLayoutId id="2147483690" r:id="rId5"/>
    <p:sldLayoutId id="2147483689" r:id="rId6"/>
    <p:sldLayoutId id="2147483719" r:id="rId7"/>
    <p:sldLayoutId id="2147483720" r:id="rId8"/>
    <p:sldLayoutId id="2147483721" r:id="rId9"/>
  </p:sldLayoutIdLst>
  <p:hf hdr="0" ftr="0" dt="0"/>
  <p:txStyles>
    <p:titleStyle>
      <a:lvl1pPr eaLnBrk="1" hangingPunct="1">
        <a:defRPr kumimoji="1" sz="2500" b="1">
          <a:latin typeface="Meiryo UI" panose="020B0604030504040204" pitchFamily="50" charset="-128"/>
          <a:ea typeface="+mj-ea"/>
          <a:cs typeface="+mj-cs"/>
        </a:defRPr>
      </a:lvl1pPr>
    </p:titleStyle>
    <p:bodyStyle>
      <a:lvl1pPr marL="0" marR="0" indent="0" defTabSz="91440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None/>
        <a:tabLst/>
        <a:defRPr kumimoji="1" sz="2000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 sz="1600">
          <a:latin typeface="+mn-lt"/>
          <a:ea typeface="+mn-ea"/>
          <a:cs typeface="+mn-cs"/>
        </a:defRPr>
      </a:lvl3pPr>
      <a:lvl4pPr marL="1371600" eaLnBrk="1" hangingPunct="1">
        <a:defRPr kumimoji="1" sz="1400">
          <a:latin typeface="+mn-lt"/>
          <a:ea typeface="+mn-ea"/>
          <a:cs typeface="+mn-cs"/>
        </a:defRPr>
      </a:lvl4pPr>
      <a:lvl5pPr marL="1828800" eaLnBrk="1" hangingPunct="1">
        <a:defRPr kumimoji="1" sz="800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bodyStyle>
    <p:otherStyle>
      <a:lvl1pPr marL="0" eaLnBrk="1" hangingPunct="1">
        <a:defRPr kumimoji="1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>
          <a:latin typeface="+mn-lt"/>
          <a:ea typeface="+mn-ea"/>
          <a:cs typeface="+mn-cs"/>
        </a:defRPr>
      </a:lvl3pPr>
      <a:lvl4pPr marL="1371600" eaLnBrk="1" hangingPunct="1">
        <a:defRPr kumimoji="1">
          <a:latin typeface="+mn-lt"/>
          <a:ea typeface="+mn-ea"/>
          <a:cs typeface="+mn-cs"/>
        </a:defRPr>
      </a:lvl4pPr>
      <a:lvl5pPr marL="1828800" eaLnBrk="1" hangingPunct="1">
        <a:defRPr kumimoji="1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2">
          <p15:clr>
            <a:srgbClr val="F26B43"/>
          </p15:clr>
        </p15:guide>
        <p15:guide id="4" pos="7245">
          <p15:clr>
            <a:srgbClr val="F26B43"/>
          </p15:clr>
        </p15:guide>
        <p15:guide id="5" orient="horz" pos="529">
          <p15:clr>
            <a:srgbClr val="F26B43"/>
          </p15:clr>
        </p15:guide>
        <p15:guide id="6" orient="horz" pos="3704">
          <p15:clr>
            <a:srgbClr val="F26B43"/>
          </p15:clr>
        </p15:guide>
        <p15:guide id="8" pos="442">
          <p15:clr>
            <a:srgbClr val="F26B43"/>
          </p15:clr>
        </p15:guide>
        <p15:guide id="9" pos="3844">
          <p15:clr>
            <a:srgbClr val="F26B43"/>
          </p15:clr>
        </p15:guide>
        <p15:guide id="10" orient="horz" pos="3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102010" y="3736043"/>
          <a:ext cx="10182074" cy="2066400"/>
        </p:xfrm>
        <a:graphic>
          <a:graphicData uri="http://schemas.openxmlformats.org/drawingml/2006/table">
            <a:tbl>
              <a:tblPr firstRow="1" bandRow="1"/>
              <a:tblGrid>
                <a:gridCol w="207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419">
                  <a:extLst>
                    <a:ext uri="{9D8B030D-6E8A-4147-A177-3AD203B41FA5}">
                      <a16:colId xmlns:a16="http://schemas.microsoft.com/office/drawing/2014/main" val="635045427"/>
                    </a:ext>
                  </a:extLst>
                </a:gridCol>
                <a:gridCol w="2052536">
                  <a:extLst>
                    <a:ext uri="{9D8B030D-6E8A-4147-A177-3AD203B41FA5}">
                      <a16:colId xmlns:a16="http://schemas.microsoft.com/office/drawing/2014/main" val="2468482880"/>
                    </a:ext>
                  </a:extLst>
                </a:gridCol>
                <a:gridCol w="2548646">
                  <a:extLst>
                    <a:ext uri="{9D8B030D-6E8A-4147-A177-3AD203B41FA5}">
                      <a16:colId xmlns:a16="http://schemas.microsoft.com/office/drawing/2014/main" val="3852392411"/>
                    </a:ext>
                  </a:extLst>
                </a:gridCol>
              </a:tblGrid>
              <a:tr h="295200"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GM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Ford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BMW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Mercedes-Benz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Hyundai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Bombardier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Mercury Marine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Toyota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Honda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Isuzu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Hino</a:t>
                      </a:r>
                      <a:endParaRPr kumimoji="1" lang="ja-JP" altLang="en-US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Suzuki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Nissan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John Deere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Caterpillar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Harley-Davidson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Perkins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Paccar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Volvo Trucks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International Truck &amp; Engine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pc="0" baseline="0" dirty="0">
                          <a:solidFill>
                            <a:srgbClr val="000000"/>
                          </a:solidFill>
                          <a:latin typeface="+mn-ea"/>
                          <a:ea typeface="DENSO TP 2017 Regular"/>
                          <a:cs typeface=""/>
                        </a:rPr>
                        <a:t>Mack Trucks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Mazda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CNH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Kia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Subaru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045353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Polaris</a:t>
                      </a:r>
                      <a:endParaRPr kumimoji="1"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DENSO TP 2017 Regular"/>
                        <a:cs typeface="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Cummins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FCA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AGCO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Bobcat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191494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Freightliner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323856"/>
                  </a:ext>
                </a:extLst>
              </a:tr>
            </a:tbl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102010" y="3216836"/>
            <a:ext cx="7783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0925" algn="l"/>
                <a:tab pos="1812925" algn="l"/>
              </a:tabLst>
            </a:pPr>
            <a:r>
              <a:rPr lang="en-US" altLang="ja-JP" sz="2400" spc="300" dirty="0">
                <a:solidFill>
                  <a:srgbClr val="000000"/>
                </a:solidFill>
                <a:latin typeface="+mn-ea"/>
                <a:ea typeface="+mn-ea"/>
              </a:rPr>
              <a:t>Major North American Customers</a:t>
            </a:r>
            <a:endParaRPr lang="ja-JP" altLang="en-US" sz="24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203112" cy="26070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5C2FB7-08E8-C749-B2F7-D034F50F0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03113" cy="28761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C8556F-2812-954B-9FCA-AD271F9AE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349"/>
            <a:ext cx="12203113" cy="28698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465A2C-F9C2-9343-BA87-0136E71BF2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" y="6349"/>
            <a:ext cx="12203113" cy="286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71297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スライド_16x9_170701">
  <a:themeElements>
    <a:clrScheme name="DENSO170309">
      <a:dk1>
        <a:srgbClr val="000000"/>
      </a:dk1>
      <a:lt1>
        <a:srgbClr val="FFFFFF"/>
      </a:lt1>
      <a:dk2>
        <a:srgbClr val="B9D7EB"/>
      </a:dk2>
      <a:lt2>
        <a:srgbClr val="DC0032"/>
      </a:lt2>
      <a:accent1>
        <a:srgbClr val="828282"/>
      </a:accent1>
      <a:accent2>
        <a:srgbClr val="34B78F"/>
      </a:accent2>
      <a:accent3>
        <a:srgbClr val="A77BCA"/>
      </a:accent3>
      <a:accent4>
        <a:srgbClr val="0092BD"/>
      </a:accent4>
      <a:accent5>
        <a:srgbClr val="004386"/>
      </a:accent5>
      <a:accent6>
        <a:srgbClr val="EF60A3"/>
      </a:accent6>
      <a:hlink>
        <a:srgbClr val="000000"/>
      </a:hlink>
      <a:folHlink>
        <a:srgbClr val="000000"/>
      </a:folHlink>
    </a:clrScheme>
    <a:fontScheme name="denso verdana">
      <a:majorFont>
        <a:latin typeface="Verdana"/>
        <a:ea typeface="Verdana"/>
        <a:cs typeface=""/>
      </a:majorFont>
      <a:minorFont>
        <a:latin typeface="Verdana"/>
        <a:ea typeface="Verdan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BA21E9A3-0C72-4907-8537-35530848C1EC}" vid="{37C016FE-512E-41C5-AFDB-D082318B5E9C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{9C61C7C1-997A-9D4C-93D0-FA14669AE40D}tf10001057</Template>
  <TotalTime>0</TotalTime>
  <Words>42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Meiryo UI</vt:lpstr>
      <vt:lpstr>Yu Gothic</vt:lpstr>
      <vt:lpstr>Verdana</vt:lpstr>
      <vt:lpstr>プレゼンスライド_16x9_170701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2018-05-15T03:50:18Z</cp:lastPrinted>
  <dcterms:created xsi:type="dcterms:W3CDTF">2018-05-08T04:22:11Z</dcterms:created>
  <dcterms:modified xsi:type="dcterms:W3CDTF">2019-08-26T18:34:18Z</dcterms:modified>
</cp:coreProperties>
</file>