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59" r:id="rId3"/>
    <p:sldId id="263" r:id="rId4"/>
    <p:sldId id="266" r:id="rId5"/>
    <p:sldId id="264" r:id="rId6"/>
    <p:sldId id="265" r:id="rId7"/>
  </p:sldIdLst>
  <p:sldSz cx="18288000" cy="7772400"/>
  <p:notesSz cx="6858000" cy="9144000"/>
  <p:defaultTextStyle>
    <a:defPPr>
      <a:defRPr lang="en-US"/>
    </a:defPPr>
    <a:lvl1pPr marL="0" algn="l" defTabSz="14891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44550" algn="l" defTabSz="14891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89100" algn="l" defTabSz="14891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33651" algn="l" defTabSz="14891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78201" algn="l" defTabSz="14891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722751" algn="l" defTabSz="14891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67301" algn="l" defTabSz="14891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211851" algn="l" defTabSz="14891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56402" algn="l" defTabSz="148910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93" autoAdjust="0"/>
    <p:restoredTop sz="94660"/>
  </p:normalViewPr>
  <p:slideViewPr>
    <p:cSldViewPr>
      <p:cViewPr varScale="1">
        <p:scale>
          <a:sx n="67" d="100"/>
          <a:sy n="67" d="100"/>
        </p:scale>
        <p:origin x="389" y="62"/>
      </p:cViewPr>
      <p:guideLst>
        <p:guide orient="horz" pos="2448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3FF3C-4B44-4D9C-A413-AAFC8349C273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01613" y="1143000"/>
            <a:ext cx="726122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E8034-FA12-4B4F-8C98-6BF1A25A7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9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02_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54" y="-7190"/>
            <a:ext cx="18321308" cy="778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77" y="514086"/>
            <a:ext cx="3394950" cy="97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" y="2813048"/>
            <a:ext cx="9145188" cy="1439340"/>
          </a:xfrm>
          <a:prstGeom prst="rect">
            <a:avLst/>
          </a:prstGeom>
        </p:spPr>
        <p:txBody>
          <a:bodyPr wrap="square" lIns="639587" anchor="t">
            <a:noAutofit/>
          </a:bodyPr>
          <a:lstStyle>
            <a:lvl1pPr>
              <a:lnSpc>
                <a:spcPct val="110000"/>
              </a:lnSpc>
              <a:defRPr sz="4700" baseline="0">
                <a:latin typeface="Meiryo UI" panose="020B0604030504040204" pitchFamily="50" charset="-128"/>
              </a:defRPr>
            </a:lvl1pPr>
          </a:lstStyle>
          <a:p>
            <a:r>
              <a:rPr lang="en-US" altLang="ja-JP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" y="5153121"/>
            <a:ext cx="9145190" cy="418189"/>
          </a:xfrm>
          <a:prstGeom prst="rect">
            <a:avLst/>
          </a:prstGeom>
        </p:spPr>
        <p:txBody>
          <a:bodyPr wrap="square" lIns="639587" tIns="0" rIns="0" bIns="0" anchor="b">
            <a:noAutofit/>
          </a:bodyPr>
          <a:lstStyle>
            <a:lvl1pPr>
              <a:defRPr sz="3300" baseline="0">
                <a:latin typeface="Meiryo UI" panose="020B0604030504040204" pitchFamily="50" charset="-128"/>
              </a:defRPr>
            </a:lvl1pPr>
          </a:lstStyle>
          <a:p>
            <a:r>
              <a:rPr lang="en-US" altLang="ja-JP"/>
              <a:t>Click to edit Master subtitle style</a:t>
            </a:r>
            <a:endParaRPr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1" y="5732770"/>
            <a:ext cx="9145190" cy="1376538"/>
          </a:xfrm>
          <a:prstGeom prst="rect">
            <a:avLst/>
          </a:prstGeom>
        </p:spPr>
        <p:txBody>
          <a:bodyPr lIns="639587" tIns="0" rIns="0" bIns="0" anchor="t">
            <a:noAutofit/>
          </a:bodyPr>
          <a:lstStyle>
            <a:lvl1pPr>
              <a:defRPr sz="2100" baseline="0">
                <a:latin typeface="Meiryo UI" panose="020B0604030504040204" pitchFamily="50" charset="-128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797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アジェン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wrap="square" rIns="491989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0"/>
          </p:nvPr>
        </p:nvSpPr>
        <p:spPr>
          <a:xfrm>
            <a:off x="3" y="950880"/>
            <a:ext cx="18287998" cy="5704845"/>
          </a:xfrm>
          <a:prstGeom prst="rect">
            <a:avLst/>
          </a:prstGeom>
        </p:spPr>
        <p:txBody>
          <a:bodyPr lIns="196796" tIns="541188" rIns="885582" bIns="62482"/>
          <a:lstStyle>
            <a:lvl1pPr marL="983979" indent="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 sz="4700" baseline="0">
                <a:latin typeface="Meiryo UI" panose="020B0604030504040204" pitchFamily="50" charset="-128"/>
              </a:defRPr>
            </a:lvl1pPr>
            <a:lvl2pPr marL="1093447" indent="-468620">
              <a:buFont typeface="+mj-lt"/>
              <a:buAutoNum type="arabicPeriod"/>
              <a:defRPr/>
            </a:lvl2pPr>
            <a:lvl3pPr marL="1718273" indent="-468620">
              <a:buFont typeface="+mj-lt"/>
              <a:buAutoNum type="arabicPeriod"/>
              <a:defRPr/>
            </a:lvl3pPr>
            <a:lvl4pPr marL="2343099" indent="-468620">
              <a:buFont typeface="+mj-lt"/>
              <a:buAutoNum type="arabicPeriod"/>
              <a:defRPr/>
            </a:lvl4pPr>
            <a:lvl5pPr marL="2967927" indent="-468620">
              <a:buFont typeface="+mj-lt"/>
              <a:buAutoNum type="arabicPeriod"/>
              <a:defRPr/>
            </a:lvl5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スライド番号プレースホルダー 12"/>
          <p:cNvSpPr>
            <a:spLocks noGrp="1"/>
          </p:cNvSpPr>
          <p:nvPr>
            <p:ph type="sldNum" sz="quarter" idx="11"/>
          </p:nvPr>
        </p:nvSpPr>
        <p:spPr>
          <a:xfrm>
            <a:off x="13406127" y="7198999"/>
            <a:ext cx="4115810" cy="413425"/>
          </a:xfrm>
          <a:prstGeom prst="rect">
            <a:avLst/>
          </a:prstGeom>
        </p:spPr>
        <p:txBody>
          <a:bodyPr lIns="124965" tIns="62482" rIns="124965" bIns="624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Meiryo UI" panose="020B0604030504040204" pitchFamily="50" charset="-128"/>
                <a:ea typeface="+mn-ea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9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35" y="-26963"/>
            <a:ext cx="18416470" cy="782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6" y="7082160"/>
            <a:ext cx="1696284" cy="48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0" y="1312188"/>
            <a:ext cx="18288000" cy="1421841"/>
          </a:xfrm>
        </p:spPr>
        <p:txBody>
          <a:bodyPr wrap="square" rIns="885582" anchor="t">
            <a:noAutofit/>
          </a:bodyPr>
          <a:lstStyle>
            <a:lvl1pPr marL="0" indent="0" algn="l">
              <a:lnSpc>
                <a:spcPct val="120000"/>
              </a:lnSpc>
              <a:buSzPct val="120000"/>
              <a:buFont typeface="+mj-lt"/>
              <a:buNone/>
              <a:defRPr sz="4700" b="0" baseline="0">
                <a:solidFill>
                  <a:schemeClr val="bg1"/>
                </a:solidFill>
                <a:latin typeface="Meiryo UI" panose="020B0604030504040204" pitchFamily="50" charset="-128"/>
              </a:defRPr>
            </a:lvl1pPr>
          </a:lstStyle>
          <a:p>
            <a:r>
              <a:rPr lang="en-US" altLang="ja-JP"/>
              <a:t>Click to edit Master title style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>
          <a:xfrm>
            <a:off x="-31803" y="2"/>
            <a:ext cx="18351606" cy="1344159"/>
          </a:xfrm>
          <a:prstGeom prst="rect">
            <a:avLst/>
          </a:prstGeom>
        </p:spPr>
        <p:txBody>
          <a:bodyPr wrap="square" lIns="393592" tIns="62482" rIns="491989" bIns="62482">
            <a:noAutofit/>
          </a:bodyPr>
          <a:lstStyle>
            <a:lvl1pPr>
              <a:defRPr sz="98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Verdana" charset="0"/>
              </a:defRPr>
            </a:lvl1pPr>
          </a:lstStyle>
          <a:p>
            <a:pPr lvl="0"/>
            <a:r>
              <a:rPr lang="en-US" altLang="ja-JP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0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wrap="square" rIns="491989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2"/>
          </p:nvPr>
        </p:nvSpPr>
        <p:spPr>
          <a:xfrm>
            <a:off x="3" y="963061"/>
            <a:ext cx="18287998" cy="5675116"/>
          </a:xfrm>
          <a:prstGeom prst="rect">
            <a:avLst/>
          </a:prstGeom>
        </p:spPr>
        <p:txBody>
          <a:bodyPr lIns="983979" tIns="62482" rIns="885582" bIns="62482"/>
          <a:lstStyle>
            <a:lvl1pPr>
              <a:spcAft>
                <a:spcPts val="821"/>
              </a:spcAft>
              <a:defRPr sz="2800" baseline="0">
                <a:latin typeface="Meiryo UI" panose="020B0604030504040204" pitchFamily="50" charset="-128"/>
              </a:defRPr>
            </a:lvl1pPr>
            <a:lvl2pPr>
              <a:spcAft>
                <a:spcPts val="821"/>
              </a:spcAft>
              <a:defRPr sz="2800" baseline="0">
                <a:latin typeface="Meiryo UI" panose="020B0604030504040204" pitchFamily="50" charset="-128"/>
              </a:defRPr>
            </a:lvl2pPr>
            <a:lvl3pPr>
              <a:spcAft>
                <a:spcPts val="821"/>
              </a:spcAft>
              <a:defRPr sz="2800" baseline="0">
                <a:latin typeface="Meiryo UI" panose="020B0604030504040204" pitchFamily="50" charset="-128"/>
              </a:defRPr>
            </a:lvl3pPr>
            <a:lvl4pPr>
              <a:spcAft>
                <a:spcPts val="821"/>
              </a:spcAft>
              <a:defRPr sz="2100" baseline="0">
                <a:latin typeface="Meiryo UI" panose="020B0604030504040204" pitchFamily="50" charset="-128"/>
              </a:defRPr>
            </a:lvl4pPr>
            <a:lvl5pPr>
              <a:spcAft>
                <a:spcPts val="821"/>
              </a:spcAft>
              <a:defRPr sz="2100" baseline="0">
                <a:latin typeface="Meiryo UI" panose="020B0604030504040204" pitchFamily="50" charset="-128"/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 dirty="0"/>
          </a:p>
        </p:txBody>
      </p:sp>
      <p:sp>
        <p:nvSpPr>
          <p:cNvPr id="4" name="スライド番号プレースホルダー 2"/>
          <p:cNvSpPr>
            <a:spLocks noGrp="1"/>
          </p:cNvSpPr>
          <p:nvPr>
            <p:ph type="sldNum" sz="quarter" idx="13"/>
          </p:nvPr>
        </p:nvSpPr>
        <p:spPr>
          <a:xfrm>
            <a:off x="13406127" y="7198999"/>
            <a:ext cx="4115810" cy="413425"/>
          </a:xfrm>
          <a:prstGeom prst="rect">
            <a:avLst/>
          </a:prstGeom>
        </p:spPr>
        <p:txBody>
          <a:bodyPr lIns="124965" tIns="62482" rIns="124965" bIns="624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Meiryo UI" panose="020B0604030504040204" pitchFamily="50" charset="-128"/>
                <a:ea typeface="+mn-ea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wrap="square" rIns="491989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スライド番号プレースホルダー 6"/>
          <p:cNvSpPr>
            <a:spLocks noGrp="1"/>
          </p:cNvSpPr>
          <p:nvPr>
            <p:ph type="sldNum" sz="quarter" idx="10"/>
          </p:nvPr>
        </p:nvSpPr>
        <p:spPr>
          <a:xfrm>
            <a:off x="13406127" y="7198999"/>
            <a:ext cx="4115810" cy="413425"/>
          </a:xfrm>
          <a:prstGeom prst="rect">
            <a:avLst/>
          </a:prstGeom>
        </p:spPr>
        <p:txBody>
          <a:bodyPr lIns="124965" tIns="62482" rIns="124965" bIns="6248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Meiryo UI" panose="020B0604030504040204" pitchFamily="50" charset="-128"/>
                <a:ea typeface="+mn-ea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26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コーポレートマーク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753" y="2867017"/>
            <a:ext cx="7358498" cy="211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72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14482"/>
            <a:ext cx="1554480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4404360"/>
            <a:ext cx="12801600" cy="1986280"/>
          </a:xfrm>
          <a:prstGeom prst="rect">
            <a:avLst/>
          </a:prstGeom>
        </p:spPr>
        <p:txBody>
          <a:bodyPr lIns="148910" tIns="74455" rIns="148910" bIns="7445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44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89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33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78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22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67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1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56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7203864"/>
            <a:ext cx="4267200" cy="413808"/>
          </a:xfrm>
          <a:prstGeom prst="rect">
            <a:avLst/>
          </a:prstGeom>
        </p:spPr>
        <p:txBody>
          <a:bodyPr lIns="148910" tIns="74455" rIns="148910" bIns="74455"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7203864"/>
            <a:ext cx="5791200" cy="413808"/>
          </a:xfrm>
          <a:prstGeom prst="rect">
            <a:avLst/>
          </a:prstGeom>
        </p:spPr>
        <p:txBody>
          <a:bodyPr lIns="148910" tIns="74455" rIns="148910" bIns="74455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7203864"/>
            <a:ext cx="4267200" cy="413808"/>
          </a:xfrm>
          <a:prstGeom prst="rect">
            <a:avLst/>
          </a:prstGeom>
        </p:spPr>
        <p:txBody>
          <a:bodyPr lIns="148910" tIns="74455" rIns="148910" bIns="74455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11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9"/>
          <p:cNvSpPr>
            <a:spLocks noGrp="1"/>
          </p:cNvSpPr>
          <p:nvPr>
            <p:ph type="title"/>
          </p:nvPr>
        </p:nvSpPr>
        <p:spPr bwMode="auto">
          <a:xfrm>
            <a:off x="0" y="224688"/>
            <a:ext cx="18288000" cy="40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491989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object 7"/>
          <p:cNvSpPr>
            <a:spLocks/>
          </p:cNvSpPr>
          <p:nvPr/>
        </p:nvSpPr>
        <p:spPr bwMode="auto">
          <a:xfrm>
            <a:off x="2926272" y="7078564"/>
            <a:ext cx="15376004" cy="0"/>
          </a:xfrm>
          <a:custGeom>
            <a:avLst/>
            <a:gdLst>
              <a:gd name="T0" fmla="*/ 0 w 7078980"/>
              <a:gd name="T1" fmla="*/ 7078827 w 707898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078980">
                <a:moveTo>
                  <a:pt x="0" y="0"/>
                </a:moveTo>
                <a:lnTo>
                  <a:pt x="7078827" y="0"/>
                </a:lnTo>
              </a:path>
            </a:pathLst>
          </a:custGeom>
          <a:noFill/>
          <a:ln w="6273">
            <a:solidFill>
              <a:srgbClr val="DC00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object 12"/>
          <p:cNvSpPr>
            <a:spLocks/>
          </p:cNvSpPr>
          <p:nvPr/>
        </p:nvSpPr>
        <p:spPr bwMode="auto">
          <a:xfrm>
            <a:off x="2436181" y="7046209"/>
            <a:ext cx="390170" cy="726191"/>
          </a:xfrm>
          <a:custGeom>
            <a:avLst/>
            <a:gdLst>
              <a:gd name="T0" fmla="*/ 259626 w 259714"/>
              <a:gd name="T1" fmla="*/ 0 h 641350"/>
              <a:gd name="T2" fmla="*/ 203631 w 259714"/>
              <a:gd name="T3" fmla="*/ 0 h 641350"/>
              <a:gd name="T4" fmla="*/ 0 w 259714"/>
              <a:gd name="T5" fmla="*/ 641159 h 641350"/>
              <a:gd name="T6" fmla="*/ 55994 w 259714"/>
              <a:gd name="T7" fmla="*/ 641159 h 641350"/>
              <a:gd name="T8" fmla="*/ 259626 w 259714"/>
              <a:gd name="T9" fmla="*/ 0 h 641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9714" h="641350">
                <a:moveTo>
                  <a:pt x="259626" y="0"/>
                </a:moveTo>
                <a:lnTo>
                  <a:pt x="203631" y="0"/>
                </a:lnTo>
                <a:lnTo>
                  <a:pt x="0" y="641159"/>
                </a:lnTo>
                <a:lnTo>
                  <a:pt x="55994" y="641159"/>
                </a:lnTo>
                <a:lnTo>
                  <a:pt x="259626" y="0"/>
                </a:lnTo>
                <a:close/>
              </a:path>
            </a:pathLst>
          </a:custGeom>
          <a:solidFill>
            <a:srgbClr val="DC00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29" name="図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3" y="7082160"/>
            <a:ext cx="1693906" cy="48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latin typeface="Meiryo UI" panose="020B0604030504040204" pitchFamily="50" charset="-128"/>
          <a:ea typeface="+mj-ea"/>
          <a:cs typeface="Meiryo UI" pitchFamily="34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latin typeface="Meiryo UI" pitchFamily="34" charset="-128"/>
          <a:ea typeface="Meiryo UI" pitchFamily="34" charset="-128"/>
          <a:cs typeface="Meiryo UI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latin typeface="Meiryo UI" pitchFamily="34" charset="-128"/>
          <a:ea typeface="Meiryo UI" pitchFamily="34" charset="-128"/>
          <a:cs typeface="Meiryo UI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latin typeface="Meiryo UI" pitchFamily="34" charset="-128"/>
          <a:ea typeface="Meiryo UI" pitchFamily="34" charset="-128"/>
          <a:cs typeface="Meiryo UI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latin typeface="Meiryo UI" pitchFamily="34" charset="-128"/>
          <a:ea typeface="Meiryo UI" pitchFamily="34" charset="-128"/>
          <a:cs typeface="Meiryo UI" pitchFamily="34" charset="-128"/>
        </a:defRPr>
      </a:lvl5pPr>
      <a:lvl6pPr marL="624826" algn="ctr" rtl="0" eaLnBrk="1" fontAlgn="base" hangingPunct="1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latin typeface="Meiryo UI" pitchFamily="34" charset="-128"/>
          <a:ea typeface="Meiryo UI" pitchFamily="34" charset="-128"/>
          <a:cs typeface="Meiryo UI" pitchFamily="34" charset="-128"/>
        </a:defRPr>
      </a:lvl6pPr>
      <a:lvl7pPr marL="1249652" algn="ctr" rtl="0" eaLnBrk="1" fontAlgn="base" hangingPunct="1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latin typeface="Meiryo UI" pitchFamily="34" charset="-128"/>
          <a:ea typeface="Meiryo UI" pitchFamily="34" charset="-128"/>
          <a:cs typeface="Meiryo UI" pitchFamily="34" charset="-128"/>
        </a:defRPr>
      </a:lvl7pPr>
      <a:lvl8pPr marL="1874480" algn="ctr" rtl="0" eaLnBrk="1" fontAlgn="base" hangingPunct="1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latin typeface="Meiryo UI" pitchFamily="34" charset="-128"/>
          <a:ea typeface="Meiryo UI" pitchFamily="34" charset="-128"/>
          <a:cs typeface="Meiryo UI" pitchFamily="34" charset="-128"/>
        </a:defRPr>
      </a:lvl8pPr>
      <a:lvl9pPr marL="2499306" algn="ctr" rtl="0" eaLnBrk="1" fontAlgn="base" hangingPunct="1">
        <a:spcBef>
          <a:spcPct val="0"/>
        </a:spcBef>
        <a:spcAft>
          <a:spcPct val="0"/>
        </a:spcAft>
        <a:defRPr kumimoji="1" sz="3400" b="1">
          <a:solidFill>
            <a:schemeClr val="tx2"/>
          </a:solidFill>
          <a:latin typeface="Meiryo UI" pitchFamily="34" charset="-128"/>
          <a:ea typeface="Meiryo UI" pitchFamily="34" charset="-128"/>
          <a:cs typeface="Meiryo UI" pitchFamily="34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ts val="821"/>
        </a:spcAft>
        <a:defRPr kumimoji="1" sz="2800">
          <a:solidFill>
            <a:schemeClr val="tx1"/>
          </a:solidFill>
          <a:latin typeface="+mn-lt"/>
          <a:ea typeface="+mn-ea"/>
          <a:cs typeface="Meiryo UI" pitchFamily="34" charset="-128"/>
        </a:defRPr>
      </a:lvl1pPr>
      <a:lvl2pPr marL="624826" algn="l" rtl="0" eaLnBrk="1" fontAlgn="base" hangingPunct="1">
        <a:spcBef>
          <a:spcPct val="20000"/>
        </a:spcBef>
        <a:spcAft>
          <a:spcPct val="0"/>
        </a:spcAft>
        <a:defRPr kumimoji="1">
          <a:solidFill>
            <a:schemeClr val="tx1"/>
          </a:solidFill>
          <a:latin typeface="+mn-lt"/>
          <a:ea typeface="+mn-ea"/>
          <a:cs typeface="Meiryo UI" pitchFamily="34" charset="-128"/>
        </a:defRPr>
      </a:lvl2pPr>
      <a:lvl3pPr marL="1249652" algn="l" rtl="0" eaLnBrk="1" fontAlgn="base" hangingPunct="1">
        <a:spcBef>
          <a:spcPct val="20000"/>
        </a:spcBef>
        <a:spcAft>
          <a:spcPct val="0"/>
        </a:spcAft>
        <a:defRPr kumimoji="1">
          <a:solidFill>
            <a:schemeClr val="tx1"/>
          </a:solidFill>
          <a:latin typeface="+mn-lt"/>
          <a:ea typeface="+mn-ea"/>
          <a:cs typeface="Meiryo UI" pitchFamily="34" charset="-128"/>
        </a:defRPr>
      </a:lvl3pPr>
      <a:lvl4pPr marL="1874480" algn="l" rtl="0" eaLnBrk="1" fontAlgn="base" hangingPunct="1">
        <a:spcBef>
          <a:spcPct val="20000"/>
        </a:spcBef>
        <a:spcAft>
          <a:spcPct val="0"/>
        </a:spcAft>
        <a:defRPr kumimoji="1">
          <a:solidFill>
            <a:schemeClr val="tx1"/>
          </a:solidFill>
          <a:latin typeface="+mn-lt"/>
          <a:ea typeface="+mn-ea"/>
          <a:cs typeface="Meiryo UI" pitchFamily="34" charset="-128"/>
        </a:defRPr>
      </a:lvl4pPr>
      <a:lvl5pPr marL="2499306" algn="l" rtl="0" eaLnBrk="1" fontAlgn="base" hangingPunct="1">
        <a:spcBef>
          <a:spcPct val="20000"/>
        </a:spcBef>
        <a:spcAft>
          <a:spcPct val="0"/>
        </a:spcAft>
        <a:defRPr kumimoji="1">
          <a:solidFill>
            <a:schemeClr val="tx1"/>
          </a:solidFill>
          <a:latin typeface="+mn-lt"/>
          <a:ea typeface="+mn-ea"/>
          <a:cs typeface="Meiryo UI" pitchFamily="34" charset="-128"/>
        </a:defRPr>
      </a:lvl5pPr>
      <a:lvl6pPr marL="3124132" eaLnBrk="1" hangingPunct="1">
        <a:defRPr kumimoji="1">
          <a:latin typeface="+mn-lt"/>
          <a:ea typeface="+mn-ea"/>
          <a:cs typeface="+mn-cs"/>
        </a:defRPr>
      </a:lvl6pPr>
      <a:lvl7pPr marL="3748958" eaLnBrk="1" hangingPunct="1">
        <a:defRPr kumimoji="1">
          <a:latin typeface="+mn-lt"/>
          <a:ea typeface="+mn-ea"/>
          <a:cs typeface="+mn-cs"/>
        </a:defRPr>
      </a:lvl7pPr>
      <a:lvl8pPr marL="4373786" eaLnBrk="1" hangingPunct="1">
        <a:defRPr kumimoji="1">
          <a:latin typeface="+mn-lt"/>
          <a:ea typeface="+mn-ea"/>
          <a:cs typeface="+mn-cs"/>
        </a:defRPr>
      </a:lvl8pPr>
      <a:lvl9pPr marL="4998612" eaLnBrk="1" hangingPunct="1">
        <a:defRPr kumimoji="1">
          <a:latin typeface="+mn-lt"/>
          <a:ea typeface="+mn-ea"/>
          <a:cs typeface="+mn-cs"/>
        </a:defRPr>
      </a:lvl9pPr>
    </p:bodyStyle>
    <p:otherStyle>
      <a:lvl1pPr marL="0" eaLnBrk="1" hangingPunct="1">
        <a:defRPr kumimoji="1">
          <a:latin typeface="+mn-lt"/>
          <a:ea typeface="+mn-ea"/>
          <a:cs typeface="+mn-cs"/>
        </a:defRPr>
      </a:lvl1pPr>
      <a:lvl2pPr marL="624826" eaLnBrk="1" hangingPunct="1">
        <a:defRPr kumimoji="1">
          <a:latin typeface="+mn-lt"/>
          <a:ea typeface="+mn-ea"/>
          <a:cs typeface="+mn-cs"/>
        </a:defRPr>
      </a:lvl2pPr>
      <a:lvl3pPr marL="1249652" eaLnBrk="1" hangingPunct="1">
        <a:defRPr kumimoji="1">
          <a:latin typeface="+mn-lt"/>
          <a:ea typeface="+mn-ea"/>
          <a:cs typeface="+mn-cs"/>
        </a:defRPr>
      </a:lvl3pPr>
      <a:lvl4pPr marL="1874480" eaLnBrk="1" hangingPunct="1">
        <a:defRPr kumimoji="1">
          <a:latin typeface="+mn-lt"/>
          <a:ea typeface="+mn-ea"/>
          <a:cs typeface="+mn-cs"/>
        </a:defRPr>
      </a:lvl4pPr>
      <a:lvl5pPr marL="2499306" eaLnBrk="1" hangingPunct="1">
        <a:defRPr kumimoji="1">
          <a:latin typeface="+mn-lt"/>
          <a:ea typeface="+mn-ea"/>
          <a:cs typeface="+mn-cs"/>
        </a:defRPr>
      </a:lvl5pPr>
      <a:lvl6pPr marL="3124132" eaLnBrk="1" hangingPunct="1">
        <a:defRPr kumimoji="1">
          <a:latin typeface="+mn-lt"/>
          <a:ea typeface="+mn-ea"/>
          <a:cs typeface="+mn-cs"/>
        </a:defRPr>
      </a:lvl6pPr>
      <a:lvl7pPr marL="3748958" eaLnBrk="1" hangingPunct="1">
        <a:defRPr kumimoji="1">
          <a:latin typeface="+mn-lt"/>
          <a:ea typeface="+mn-ea"/>
          <a:cs typeface="+mn-cs"/>
        </a:defRPr>
      </a:lvl7pPr>
      <a:lvl8pPr marL="4373786" eaLnBrk="1" hangingPunct="1">
        <a:defRPr kumimoji="1">
          <a:latin typeface="+mn-lt"/>
          <a:ea typeface="+mn-ea"/>
          <a:cs typeface="+mn-cs"/>
        </a:defRPr>
      </a:lvl8pPr>
      <a:lvl9pPr marL="4998612" eaLnBrk="1" hangingPunct="1">
        <a:defRPr kumimoji="1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092" y="0"/>
            <a:ext cx="18403608" cy="777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7" name="TextBox 6"/>
          <p:cNvSpPr txBox="1"/>
          <p:nvPr/>
        </p:nvSpPr>
        <p:spPr>
          <a:xfrm>
            <a:off x="734260" y="3721120"/>
            <a:ext cx="16751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value and embrace a diverse organization and create a fully inclusive culture for all, with no walls or boundaries, to inspire true innovation in mobility solutions.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91A8C5D-698D-4AA6-B9D8-473BBAF00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116106"/>
            <a:ext cx="4953000" cy="346710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0C8E25-CAF0-4D03-95A2-7EC9EEB45483}"/>
              </a:ext>
            </a:extLst>
          </p:cNvPr>
          <p:cNvSpPr/>
          <p:nvPr/>
        </p:nvSpPr>
        <p:spPr>
          <a:xfrm>
            <a:off x="5029200" y="809585"/>
            <a:ext cx="12115800" cy="1828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BBD030-9ACC-48C7-BC03-D60CECAD2DD7}"/>
              </a:ext>
            </a:extLst>
          </p:cNvPr>
          <p:cNvSpPr txBox="1"/>
          <p:nvPr/>
        </p:nvSpPr>
        <p:spPr>
          <a:xfrm>
            <a:off x="5181600" y="762000"/>
            <a:ext cx="1169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DENSO’s North America D&amp;I Vision</a:t>
            </a:r>
          </a:p>
        </p:txBody>
      </p:sp>
    </p:spTree>
    <p:extLst>
      <p:ext uri="{BB962C8B-B14F-4D97-AF65-F5344CB8AC3E}">
        <p14:creationId xmlns:p14="http://schemas.microsoft.com/office/powerpoint/2010/main" val="380831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7256" y="0"/>
            <a:ext cx="18403608" cy="77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1" name="Rectangle 10"/>
          <p:cNvSpPr/>
          <p:nvPr/>
        </p:nvSpPr>
        <p:spPr>
          <a:xfrm>
            <a:off x="-74427" y="-76200"/>
            <a:ext cx="18438626" cy="1421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81000" y="1345406"/>
            <a:ext cx="53542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Diversity is MUCH more than visible attributes</a:t>
            </a:r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97CAFED-3A32-4CE3-A770-7CDD6C561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31" y="304800"/>
            <a:ext cx="12650949" cy="711615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F2D12C1-EF65-4365-9C3E-2F50111159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105400"/>
            <a:ext cx="3652024" cy="255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2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092" y="0"/>
            <a:ext cx="18403608" cy="777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7" name="TextBox 6"/>
          <p:cNvSpPr txBox="1"/>
          <p:nvPr/>
        </p:nvSpPr>
        <p:spPr>
          <a:xfrm>
            <a:off x="802440" y="4160580"/>
            <a:ext cx="9448800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Their resources and talents are recognized and regularly utilized</a:t>
            </a:r>
          </a:p>
          <a:p>
            <a:pPr marL="685800" indent="-6858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Their differences are valued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91A8C5D-698D-4AA6-B9D8-473BBAF00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116106"/>
            <a:ext cx="4953000" cy="346710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0C8E25-CAF0-4D03-95A2-7EC9EEB45483}"/>
              </a:ext>
            </a:extLst>
          </p:cNvPr>
          <p:cNvSpPr/>
          <p:nvPr/>
        </p:nvSpPr>
        <p:spPr>
          <a:xfrm>
            <a:off x="5029200" y="809585"/>
            <a:ext cx="12115800" cy="1828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BBD030-9ACC-48C7-BC03-D60CECAD2DD7}"/>
              </a:ext>
            </a:extLst>
          </p:cNvPr>
          <p:cNvSpPr txBox="1"/>
          <p:nvPr/>
        </p:nvSpPr>
        <p:spPr>
          <a:xfrm>
            <a:off x="5181600" y="1101804"/>
            <a:ext cx="1169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Defining the I in D&amp;I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46D01E-76B4-44EA-A652-402CD4D67662}"/>
              </a:ext>
            </a:extLst>
          </p:cNvPr>
          <p:cNvSpPr txBox="1"/>
          <p:nvPr/>
        </p:nvSpPr>
        <p:spPr>
          <a:xfrm>
            <a:off x="802440" y="3350995"/>
            <a:ext cx="1675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Inclusion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occurs when people know: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A2495D-9109-453B-8BE0-259DC1B4656C}"/>
              </a:ext>
            </a:extLst>
          </p:cNvPr>
          <p:cNvSpPr txBox="1"/>
          <p:nvPr/>
        </p:nvSpPr>
        <p:spPr>
          <a:xfrm>
            <a:off x="10278980" y="4158432"/>
            <a:ext cx="7848600" cy="360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They are fully able to contribute</a:t>
            </a:r>
          </a:p>
          <a:p>
            <a:pPr marL="685800" indent="-6858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They are welcomed, valued, respected and heard</a:t>
            </a:r>
          </a:p>
        </p:txBody>
      </p:sp>
    </p:spTree>
    <p:extLst>
      <p:ext uri="{BB962C8B-B14F-4D97-AF65-F5344CB8AC3E}">
        <p14:creationId xmlns:p14="http://schemas.microsoft.com/office/powerpoint/2010/main" val="2375284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092" y="0"/>
            <a:ext cx="18403608" cy="777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91A8C5D-698D-4AA6-B9D8-473BBAF00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116106"/>
            <a:ext cx="4953000" cy="346710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0C8E25-CAF0-4D03-95A2-7EC9EEB45483}"/>
              </a:ext>
            </a:extLst>
          </p:cNvPr>
          <p:cNvSpPr/>
          <p:nvPr/>
        </p:nvSpPr>
        <p:spPr>
          <a:xfrm>
            <a:off x="5029200" y="809585"/>
            <a:ext cx="12115800" cy="1828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BBD030-9ACC-48C7-BC03-D60CECAD2DD7}"/>
              </a:ext>
            </a:extLst>
          </p:cNvPr>
          <p:cNvSpPr txBox="1"/>
          <p:nvPr/>
        </p:nvSpPr>
        <p:spPr>
          <a:xfrm>
            <a:off x="5181600" y="1143000"/>
            <a:ext cx="1169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Being Inclusive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429A5C-C960-414A-8A7E-A89C1DDD951E}"/>
              </a:ext>
            </a:extLst>
          </p:cNvPr>
          <p:cNvSpPr txBox="1"/>
          <p:nvPr/>
        </p:nvSpPr>
        <p:spPr>
          <a:xfrm>
            <a:off x="768350" y="3444241"/>
            <a:ext cx="1675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Making people feel: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37413D4-21FB-45D7-86FE-86F977DA2E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556" y="2733012"/>
            <a:ext cx="4817646" cy="6022058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D44836B-F114-4FC5-809D-048206BE0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363" y="2779042"/>
            <a:ext cx="4817646" cy="6022058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6E901F0-DA94-4794-826F-94D588880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54" y="2779042"/>
            <a:ext cx="4817646" cy="6022058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53C3016-1A2B-47E8-BA46-92BBF051F2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92" y="2895600"/>
            <a:ext cx="47244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2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092" y="0"/>
            <a:ext cx="18403608" cy="777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7" name="TextBox 6"/>
          <p:cNvSpPr txBox="1"/>
          <p:nvPr/>
        </p:nvSpPr>
        <p:spPr>
          <a:xfrm>
            <a:off x="734260" y="3721120"/>
            <a:ext cx="16751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5400" b="1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Diversity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is the collection of our similarities and differences based on characteristics we are born with, experiences we have had, or choices we have made.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91A8C5D-698D-4AA6-B9D8-473BBAF00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116106"/>
            <a:ext cx="4953000" cy="346710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0C8E25-CAF0-4D03-95A2-7EC9EEB45483}"/>
              </a:ext>
            </a:extLst>
          </p:cNvPr>
          <p:cNvSpPr/>
          <p:nvPr/>
        </p:nvSpPr>
        <p:spPr>
          <a:xfrm>
            <a:off x="5029200" y="809585"/>
            <a:ext cx="12115800" cy="1828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BBD030-9ACC-48C7-BC03-D60CECAD2DD7}"/>
              </a:ext>
            </a:extLst>
          </p:cNvPr>
          <p:cNvSpPr txBox="1"/>
          <p:nvPr/>
        </p:nvSpPr>
        <p:spPr>
          <a:xfrm>
            <a:off x="5181600" y="1101804"/>
            <a:ext cx="1169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Defining the D in D&amp;I</a:t>
            </a:r>
          </a:p>
        </p:txBody>
      </p:sp>
    </p:spTree>
    <p:extLst>
      <p:ext uri="{BB962C8B-B14F-4D97-AF65-F5344CB8AC3E}">
        <p14:creationId xmlns:p14="http://schemas.microsoft.com/office/powerpoint/2010/main" val="126518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092" y="0"/>
            <a:ext cx="18403608" cy="777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91A8C5D-698D-4AA6-B9D8-473BBAF00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116106"/>
            <a:ext cx="4953000" cy="346710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0C8E25-CAF0-4D03-95A2-7EC9EEB45483}"/>
              </a:ext>
            </a:extLst>
          </p:cNvPr>
          <p:cNvSpPr/>
          <p:nvPr/>
        </p:nvSpPr>
        <p:spPr>
          <a:xfrm>
            <a:off x="5029200" y="809585"/>
            <a:ext cx="12115800" cy="1828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BBD030-9ACC-48C7-BC03-D60CECAD2DD7}"/>
              </a:ext>
            </a:extLst>
          </p:cNvPr>
          <p:cNvSpPr txBox="1"/>
          <p:nvPr/>
        </p:nvSpPr>
        <p:spPr>
          <a:xfrm>
            <a:off x="5181600" y="1143000"/>
            <a:ext cx="11696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Creating Diversity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F8B457F-307D-4454-B8DD-F9C5EA8A1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18" y="1543040"/>
            <a:ext cx="5715008" cy="714376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1BB1B19-BD60-4334-84A1-D08497FB4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50" y="1466840"/>
            <a:ext cx="5715008" cy="7143760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A5D99D70-891C-4F62-8D4D-188E60BCBC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242" y="1411727"/>
            <a:ext cx="5820058" cy="727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6767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NSO170309">
      <a:dk1>
        <a:srgbClr val="000000"/>
      </a:dk1>
      <a:lt1>
        <a:srgbClr val="FFFFFF"/>
      </a:lt1>
      <a:dk2>
        <a:srgbClr val="B9D7EB"/>
      </a:dk2>
      <a:lt2>
        <a:srgbClr val="DC0032"/>
      </a:lt2>
      <a:accent1>
        <a:srgbClr val="828282"/>
      </a:accent1>
      <a:accent2>
        <a:srgbClr val="34B78F"/>
      </a:accent2>
      <a:accent3>
        <a:srgbClr val="A77BCA"/>
      </a:accent3>
      <a:accent4>
        <a:srgbClr val="0092BD"/>
      </a:accent4>
      <a:accent5>
        <a:srgbClr val="004386"/>
      </a:accent5>
      <a:accent6>
        <a:srgbClr val="EF60A3"/>
      </a:accent6>
      <a:hlink>
        <a:srgbClr val="000000"/>
      </a:hlink>
      <a:folHlink>
        <a:srgbClr val="000000"/>
      </a:folHlink>
    </a:clrScheme>
    <a:fontScheme name="DENSO1703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プレゼンテーション1" id="{3020AA2F-C895-445A-9F58-BE38F787929E}" vid="{83C072AE-DB07-43C5-B937-2BD5CD7F78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113</TotalTime>
  <Words>128</Words>
  <Application>Microsoft Office PowerPoint</Application>
  <PresentationFormat>Custom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Meiryo UI</vt:lpstr>
      <vt:lpstr>Arial</vt:lpstr>
      <vt:lpstr>Calibri</vt:lpstr>
      <vt:lpstr>Verdana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McCulloch</dc:creator>
  <cp:lastModifiedBy>Christine</cp:lastModifiedBy>
  <cp:revision>25</cp:revision>
  <dcterms:created xsi:type="dcterms:W3CDTF">2006-08-16T00:00:00Z</dcterms:created>
  <dcterms:modified xsi:type="dcterms:W3CDTF">2021-06-28T17:58:33Z</dcterms:modified>
</cp:coreProperties>
</file>