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Lst>
  <p:notesMasterIdLst>
    <p:notesMasterId r:id="rId13"/>
  </p:notesMasterIdLst>
  <p:handoutMasterIdLst>
    <p:handoutMasterId r:id="rId14"/>
  </p:handoutMasterIdLst>
  <p:sldIdLst>
    <p:sldId id="362" r:id="rId6"/>
    <p:sldId id="349" r:id="rId7"/>
    <p:sldId id="363" r:id="rId8"/>
    <p:sldId id="364" r:id="rId9"/>
    <p:sldId id="366" r:id="rId10"/>
    <p:sldId id="365" r:id="rId11"/>
    <p:sldId id="311" r:id="rId12"/>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7EB"/>
    <a:srgbClr val="FF0030"/>
    <a:srgbClr val="49545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1C99F-20EF-C000-1A97-F14091EFA66C}" v="8" dt="2021-05-20T08:30:49.413"/>
    <p1510:client id="{27A56A0C-471B-500F-8233-5125B80C0166}" v="14" dt="2021-05-27T04:42:41.983"/>
    <p1510:client id="{60A0262D-5009-EC55-055D-AEF1735C0BD9}" v="5" dt="2021-05-19T07:03:23.600"/>
    <p1510:client id="{BF11D72A-AC88-4CA3-7A60-51A50583AD8F}" v="11" dt="2021-05-27T04:46:23.404"/>
    <p1510:client id="{DBFFC89F-9097-B000-DF06-10B5B11DD245}" v="21" dt="2021-05-18T05:08:37.1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743" autoAdjust="0"/>
    <p:restoredTop sz="94660"/>
  </p:normalViewPr>
  <p:slideViewPr>
    <p:cSldViewPr snapToGrid="0">
      <p:cViewPr>
        <p:scale>
          <a:sx n="70" d="100"/>
          <a:sy n="70" d="100"/>
        </p:scale>
        <p:origin x="38" y="18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 Miyazaki (宮崎 恵梨)" userId="S::eri.miyazaki.j5m@jp.denso.com::b33d3709-a183-48d7-9185-3098bd9ff0da" providerId="AD" clId="Web-{BF11D72A-AC88-4CA3-7A60-51A50583AD8F}"/>
    <pc:docChg chg="addSld delSld sldOrd">
      <pc:chgData name="Eri Miyazaki (宮崎 恵梨)" userId="S::eri.miyazaki.j5m@jp.denso.com::b33d3709-a183-48d7-9185-3098bd9ff0da" providerId="AD" clId="Web-{BF11D72A-AC88-4CA3-7A60-51A50583AD8F}" dt="2021-05-27T04:46:23.404" v="10"/>
      <pc:docMkLst>
        <pc:docMk/>
      </pc:docMkLst>
      <pc:sldChg chg="del">
        <pc:chgData name="Eri Miyazaki (宮崎 恵梨)" userId="S::eri.miyazaki.j5m@jp.denso.com::b33d3709-a183-48d7-9185-3098bd9ff0da" providerId="AD" clId="Web-{BF11D72A-AC88-4CA3-7A60-51A50583AD8F}" dt="2021-05-27T04:45:51.794" v="7"/>
        <pc:sldMkLst>
          <pc:docMk/>
          <pc:sldMk cId="2199640161" sldId="352"/>
        </pc:sldMkLst>
      </pc:sldChg>
      <pc:sldChg chg="del">
        <pc:chgData name="Eri Miyazaki (宮崎 恵梨)" userId="S::eri.miyazaki.j5m@jp.denso.com::b33d3709-a183-48d7-9185-3098bd9ff0da" providerId="AD" clId="Web-{BF11D72A-AC88-4CA3-7A60-51A50583AD8F}" dt="2021-05-27T04:46:12.498" v="8"/>
        <pc:sldMkLst>
          <pc:docMk/>
          <pc:sldMk cId="1186079715" sldId="353"/>
        </pc:sldMkLst>
      </pc:sldChg>
      <pc:sldChg chg="del">
        <pc:chgData name="Eri Miyazaki (宮崎 恵梨)" userId="S::eri.miyazaki.j5m@jp.denso.com::b33d3709-a183-48d7-9185-3098bd9ff0da" providerId="AD" clId="Web-{BF11D72A-AC88-4CA3-7A60-51A50583AD8F}" dt="2021-05-27T04:46:23.404" v="10"/>
        <pc:sldMkLst>
          <pc:docMk/>
          <pc:sldMk cId="1470460329" sldId="354"/>
        </pc:sldMkLst>
      </pc:sldChg>
      <pc:sldChg chg="del">
        <pc:chgData name="Eri Miyazaki (宮崎 恵梨)" userId="S::eri.miyazaki.j5m@jp.denso.com::b33d3709-a183-48d7-9185-3098bd9ff0da" providerId="AD" clId="Web-{BF11D72A-AC88-4CA3-7A60-51A50583AD8F}" dt="2021-05-27T04:45:12.637" v="4"/>
        <pc:sldMkLst>
          <pc:docMk/>
          <pc:sldMk cId="1679310671" sldId="355"/>
        </pc:sldMkLst>
      </pc:sldChg>
      <pc:sldChg chg="del">
        <pc:chgData name="Eri Miyazaki (宮崎 恵梨)" userId="S::eri.miyazaki.j5m@jp.denso.com::b33d3709-a183-48d7-9185-3098bd9ff0da" providerId="AD" clId="Web-{BF11D72A-AC88-4CA3-7A60-51A50583AD8F}" dt="2021-05-27T04:46:23.404" v="9"/>
        <pc:sldMkLst>
          <pc:docMk/>
          <pc:sldMk cId="4272261499" sldId="359"/>
        </pc:sldMkLst>
      </pc:sldChg>
      <pc:sldChg chg="del">
        <pc:chgData name="Eri Miyazaki (宮崎 恵梨)" userId="S::eri.miyazaki.j5m@jp.denso.com::b33d3709-a183-48d7-9185-3098bd9ff0da" providerId="AD" clId="Web-{BF11D72A-AC88-4CA3-7A60-51A50583AD8F}" dt="2021-05-27T04:44:49.590" v="2"/>
        <pc:sldMkLst>
          <pc:docMk/>
          <pc:sldMk cId="2553278770" sldId="361"/>
        </pc:sldMkLst>
      </pc:sldChg>
      <pc:sldChg chg="add ord">
        <pc:chgData name="Eri Miyazaki (宮崎 恵梨)" userId="S::eri.miyazaki.j5m@jp.denso.com::b33d3709-a183-48d7-9185-3098bd9ff0da" providerId="AD" clId="Web-{BF11D72A-AC88-4CA3-7A60-51A50583AD8F}" dt="2021-05-27T04:44:45.215" v="1"/>
        <pc:sldMkLst>
          <pc:docMk/>
          <pc:sldMk cId="4269815858" sldId="363"/>
        </pc:sldMkLst>
      </pc:sldChg>
      <pc:sldChg chg="add">
        <pc:chgData name="Eri Miyazaki (宮崎 恵梨)" userId="S::eri.miyazaki.j5m@jp.denso.com::b33d3709-a183-48d7-9185-3098bd9ff0da" providerId="AD" clId="Web-{BF11D72A-AC88-4CA3-7A60-51A50583AD8F}" dt="2021-05-27T04:45:02.434" v="3"/>
        <pc:sldMkLst>
          <pc:docMk/>
          <pc:sldMk cId="1620919647" sldId="364"/>
        </pc:sldMkLst>
      </pc:sldChg>
      <pc:sldChg chg="add">
        <pc:chgData name="Eri Miyazaki (宮崎 恵梨)" userId="S::eri.miyazaki.j5m@jp.denso.com::b33d3709-a183-48d7-9185-3098bd9ff0da" providerId="AD" clId="Web-{BF11D72A-AC88-4CA3-7A60-51A50583AD8F}" dt="2021-05-27T04:45:27.685" v="5"/>
        <pc:sldMkLst>
          <pc:docMk/>
          <pc:sldMk cId="3425019574" sldId="365"/>
        </pc:sldMkLst>
      </pc:sldChg>
      <pc:sldChg chg="add">
        <pc:chgData name="Eri Miyazaki (宮崎 恵梨)" userId="S::eri.miyazaki.j5m@jp.denso.com::b33d3709-a183-48d7-9185-3098bd9ff0da" providerId="AD" clId="Web-{BF11D72A-AC88-4CA3-7A60-51A50583AD8F}" dt="2021-05-27T04:45:27.856" v="6"/>
        <pc:sldMkLst>
          <pc:docMk/>
          <pc:sldMk cId="3048698043" sldId="366"/>
        </pc:sldMkLst>
      </pc:sldChg>
    </pc:docChg>
  </pc:docChgLst>
  <pc:docChgLst>
    <pc:chgData name="Eri Miyazaki (宮崎 恵梨)" userId="S::eri.miyazaki.j5m@jp.denso.com::b33d3709-a183-48d7-9185-3098bd9ff0da" providerId="AD" clId="Web-{27A56A0C-471B-500F-8233-5125B80C0166}"/>
    <pc:docChg chg="modSld">
      <pc:chgData name="Eri Miyazaki (宮崎 恵梨)" userId="S::eri.miyazaki.j5m@jp.denso.com::b33d3709-a183-48d7-9185-3098bd9ff0da" providerId="AD" clId="Web-{27A56A0C-471B-500F-8233-5125B80C0166}" dt="2021-05-27T04:42:41.983" v="8" actId="20577"/>
      <pc:docMkLst>
        <pc:docMk/>
      </pc:docMkLst>
      <pc:sldChg chg="modSp">
        <pc:chgData name="Eri Miyazaki (宮崎 恵梨)" userId="S::eri.miyazaki.j5m@jp.denso.com::b33d3709-a183-48d7-9185-3098bd9ff0da" providerId="AD" clId="Web-{27A56A0C-471B-500F-8233-5125B80C0166}" dt="2021-05-27T04:42:41.983" v="8" actId="20577"/>
        <pc:sldMkLst>
          <pc:docMk/>
          <pc:sldMk cId="1186079715" sldId="353"/>
        </pc:sldMkLst>
        <pc:spChg chg="mod">
          <ac:chgData name="Eri Miyazaki (宮崎 恵梨)" userId="S::eri.miyazaki.j5m@jp.denso.com::b33d3709-a183-48d7-9185-3098bd9ff0da" providerId="AD" clId="Web-{27A56A0C-471B-500F-8233-5125B80C0166}" dt="2021-05-27T04:42:41.983" v="8" actId="20577"/>
          <ac:spMkLst>
            <pc:docMk/>
            <pc:sldMk cId="1186079715" sldId="353"/>
            <ac:spMk id="91" creationId="{00000000-0000-0000-0000-000000000000}"/>
          </ac:spMkLst>
        </pc:spChg>
      </pc:sldChg>
    </pc:docChg>
  </pc:docChgLst>
  <pc:docChgLst>
    <pc:chgData name="Natsumi Suzuki (鈴木 なつ美)" userId="S::natsumi.suzuki.j3v@jp.denso.com::0f508509-c77f-405f-916b-159ddadaa550" providerId="AD" clId="Web-{22B1C99F-20EF-C000-1A97-F14091EFA66C}"/>
    <pc:docChg chg="modSld">
      <pc:chgData name="Natsumi Suzuki (鈴木 なつ美)" userId="S::natsumi.suzuki.j3v@jp.denso.com::0f508509-c77f-405f-916b-159ddadaa550" providerId="AD" clId="Web-{22B1C99F-20EF-C000-1A97-F14091EFA66C}" dt="2021-05-20T08:30:45.897" v="6" actId="20577"/>
      <pc:docMkLst>
        <pc:docMk/>
      </pc:docMkLst>
      <pc:sldChg chg="modSp">
        <pc:chgData name="Natsumi Suzuki (鈴木 なつ美)" userId="S::natsumi.suzuki.j3v@jp.denso.com::0f508509-c77f-405f-916b-159ddadaa550" providerId="AD" clId="Web-{22B1C99F-20EF-C000-1A97-F14091EFA66C}" dt="2021-05-20T08:30:45.897" v="6" actId="20577"/>
        <pc:sldMkLst>
          <pc:docMk/>
          <pc:sldMk cId="1679310671" sldId="355"/>
        </pc:sldMkLst>
        <pc:spChg chg="mod">
          <ac:chgData name="Natsumi Suzuki (鈴木 なつ美)" userId="S::natsumi.suzuki.j3v@jp.denso.com::0f508509-c77f-405f-916b-159ddadaa550" providerId="AD" clId="Web-{22B1C99F-20EF-C000-1A97-F14091EFA66C}" dt="2021-05-20T08:30:45.897" v="6" actId="20577"/>
          <ac:spMkLst>
            <pc:docMk/>
            <pc:sldMk cId="1679310671" sldId="355"/>
            <ac:spMk id="16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latin typeface="Yu Gothic UI" panose="020B0500000000000000" pitchFamily="50" charset="-128"/>
              <a:ea typeface="Yu Gothic UI" panose="020B0500000000000000" pitchFamily="50" charset="-128"/>
              <a:cs typeface="Segoe UI" panose="020B0502040204020203" pitchFamily="34" charset="0"/>
            </a:endParaRPr>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93357C62-01BC-43BC-A7DE-82A678879B82}" type="datetimeFigureOut">
              <a:rPr kumimoji="1" lang="ja-JP" altLang="en-US" smtClean="0">
                <a:latin typeface="Yu Gothic UI" panose="020B0500000000000000" pitchFamily="50" charset="-128"/>
                <a:ea typeface="Yu Gothic UI" panose="020B0500000000000000" pitchFamily="50" charset="-128"/>
                <a:cs typeface="Segoe UI" panose="020B0502040204020203" pitchFamily="34" charset="0"/>
              </a:rPr>
              <a:t>2021/5/31</a:t>
            </a:fld>
            <a:endParaRPr kumimoji="1" lang="ja-JP" altLang="en-US">
              <a:latin typeface="Yu Gothic UI" panose="020B0500000000000000" pitchFamily="50" charset="-128"/>
              <a:ea typeface="Yu Gothic UI" panose="020B0500000000000000" pitchFamily="50" charset="-128"/>
              <a:cs typeface="Segoe UI" panose="020B0502040204020203" pitchFamily="34" charset="0"/>
            </a:endParaRPr>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latin typeface="Yu Gothic UI" panose="020B0500000000000000" pitchFamily="50" charset="-128"/>
              <a:ea typeface="Yu Gothic UI" panose="020B0500000000000000" pitchFamily="50" charset="-128"/>
              <a:cs typeface="Segoe UI" panose="020B0502040204020203" pitchFamily="34" charset="0"/>
            </a:endParaRPr>
          </a:p>
        </p:txBody>
      </p:sp>
      <p:sp>
        <p:nvSpPr>
          <p:cNvPr id="5" name="スライド番号プレースホルダー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F4A177F-7374-42BC-B741-4E52A0940E9A}" type="slidenum">
              <a:rPr lang="en-US" smtClean="0"/>
              <a:t>‹#›</a:t>
            </a:fld>
            <a:endParaRPr lang="en-US"/>
          </a:p>
        </p:txBody>
      </p:sp>
    </p:spTree>
    <p:extLst>
      <p:ext uri="{BB962C8B-B14F-4D97-AF65-F5344CB8AC3E}">
        <p14:creationId xmlns:p14="http://schemas.microsoft.com/office/powerpoint/2010/main" val="24262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atin typeface="Yu Gothic UI" panose="020B0500000000000000" pitchFamily="50" charset="-128"/>
                <a:ea typeface="Yu Gothic UI" panose="020B0500000000000000" pitchFamily="50" charset="-128"/>
                <a:cs typeface="Segoe UI" panose="020B0502040204020203" pitchFamily="34" charset="0"/>
              </a:defRPr>
            </a:lvl1pPr>
          </a:lstStyle>
          <a:p>
            <a:endParaRPr lang="ja-JP" altLang="en-US"/>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atin typeface="Yu Gothic UI" panose="020B0500000000000000" pitchFamily="50" charset="-128"/>
                <a:ea typeface="Yu Gothic UI" panose="020B0500000000000000" pitchFamily="50" charset="-128"/>
                <a:cs typeface="Segoe UI" panose="020B0502040204020203" pitchFamily="34" charset="0"/>
              </a:defRPr>
            </a:lvl1pPr>
          </a:lstStyle>
          <a:p>
            <a:fld id="{6FB6BB65-0D3F-4A01-8C7D-E54F3269907F}" type="datetimeFigureOut">
              <a:rPr lang="ja-JP" altLang="en-US" smtClean="0"/>
              <a:pPr/>
              <a:t>2021/5/31</a:t>
            </a:fld>
            <a:endParaRPr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Yu Gothic UI" panose="020B0500000000000000" pitchFamily="50" charset="-128"/>
                <a:ea typeface="Yu Gothic UI" panose="020B0500000000000000" pitchFamily="50" charset="-128"/>
                <a:cs typeface="Segoe UI" panose="020B0502040204020203" pitchFamily="34" charset="0"/>
              </a:defRPr>
            </a:lvl1pPr>
          </a:lstStyle>
          <a:p>
            <a:endParaRPr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Yu Gothic UI" panose="020B0500000000000000" pitchFamily="50" charset="-128"/>
                <a:ea typeface="Yu Gothic UI" panose="020B0500000000000000" pitchFamily="50" charset="-128"/>
                <a:cs typeface="Segoe UI" panose="020B0502040204020203" pitchFamily="34" charset="0"/>
              </a:defRPr>
            </a:lvl1pPr>
          </a:lstStyle>
          <a:p>
            <a:fld id="{E17AF40C-C72E-472F-9864-155490F9B77C}" type="slidenum">
              <a:rPr lang="ja-JP" altLang="en-US" smtClean="0"/>
              <a:pPr/>
              <a:t>‹#›</a:t>
            </a:fld>
            <a:endParaRPr lang="ja-JP" altLang="en-US"/>
          </a:p>
        </p:txBody>
      </p:sp>
    </p:spTree>
    <p:extLst>
      <p:ext uri="{BB962C8B-B14F-4D97-AF65-F5344CB8AC3E}">
        <p14:creationId xmlns:p14="http://schemas.microsoft.com/office/powerpoint/2010/main" val="3246256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Yu Gothic UI" panose="020B0500000000000000" pitchFamily="50" charset="-128"/>
        <a:ea typeface="Yu Gothic UI" panose="020B0500000000000000" pitchFamily="50" charset="-128"/>
        <a:cs typeface="Segoe UI" panose="020B0502040204020203" pitchFamily="34" charset="0"/>
      </a:defRPr>
    </a:lvl1pPr>
    <a:lvl2pPr marL="457200" algn="l" defTabSz="914400" rtl="0" eaLnBrk="1" latinLnBrk="0" hangingPunct="1">
      <a:defRPr kumimoji="1" sz="1200" kern="1200">
        <a:solidFill>
          <a:schemeClr val="tx1"/>
        </a:solidFill>
        <a:latin typeface="Yu Gothic UI" panose="020B0500000000000000" pitchFamily="50" charset="-128"/>
        <a:ea typeface="Yu Gothic UI" panose="020B0500000000000000" pitchFamily="50" charset="-128"/>
        <a:cs typeface="Segoe UI" panose="020B0502040204020203" pitchFamily="34" charset="0"/>
      </a:defRPr>
    </a:lvl2pPr>
    <a:lvl3pPr marL="914400" algn="l" defTabSz="914400" rtl="0" eaLnBrk="1" latinLnBrk="0" hangingPunct="1">
      <a:defRPr kumimoji="1" sz="1200" kern="1200">
        <a:solidFill>
          <a:schemeClr val="tx1"/>
        </a:solidFill>
        <a:latin typeface="Yu Gothic UI" panose="020B0500000000000000" pitchFamily="50" charset="-128"/>
        <a:ea typeface="Yu Gothic UI" panose="020B0500000000000000" pitchFamily="50" charset="-128"/>
        <a:cs typeface="Segoe UI" panose="020B0502040204020203" pitchFamily="34" charset="0"/>
      </a:defRPr>
    </a:lvl3pPr>
    <a:lvl4pPr marL="1371600" algn="l" defTabSz="914400" rtl="0" eaLnBrk="1" latinLnBrk="0" hangingPunct="1">
      <a:defRPr kumimoji="1" sz="1200" kern="1200">
        <a:solidFill>
          <a:schemeClr val="tx1"/>
        </a:solidFill>
        <a:latin typeface="Yu Gothic UI" panose="020B0500000000000000" pitchFamily="50" charset="-128"/>
        <a:ea typeface="Yu Gothic UI" panose="020B0500000000000000" pitchFamily="50" charset="-128"/>
        <a:cs typeface="Segoe UI" panose="020B0502040204020203" pitchFamily="34" charset="0"/>
      </a:defRPr>
    </a:lvl4pPr>
    <a:lvl5pPr marL="1828800" algn="l" defTabSz="914400" rtl="0" eaLnBrk="1" latinLnBrk="0" hangingPunct="1">
      <a:defRPr kumimoji="1" sz="1200" kern="1200">
        <a:solidFill>
          <a:schemeClr val="tx1"/>
        </a:solidFill>
        <a:latin typeface="Yu Gothic UI" panose="020B0500000000000000" pitchFamily="50" charset="-128"/>
        <a:ea typeface="Yu Gothic UI" panose="020B0500000000000000" pitchFamily="50" charset="-128"/>
        <a:cs typeface="Segoe UI" panose="020B0502040204020203"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Yu Gothic UI"/>
                <a:ea typeface="Yu Gothic UI"/>
              </a:rPr>
              <a:t>&lt;Past&gt;</a:t>
            </a:r>
          </a:p>
          <a:p>
            <a:r>
              <a:rPr lang="en-US">
                <a:latin typeface="Yu Gothic UI"/>
                <a:ea typeface="Yu Gothic UI"/>
              </a:rPr>
              <a:t>Vehicle has been evolved thanks to electronics technological progress as each single domain thorough 40 years history.</a:t>
            </a:r>
          </a:p>
          <a:p>
            <a:r>
              <a:rPr lang="en-US">
                <a:latin typeface="Yu Gothic UI"/>
                <a:ea typeface="Yu Gothic UI"/>
              </a:rPr>
              <a:t>And basically, total vehicle value is evaluated as the result of the full integration of each single domain. </a:t>
            </a:r>
            <a:endParaRPr lang="en-US"/>
          </a:p>
          <a:p>
            <a:r>
              <a:rPr lang="en-US" b="1">
                <a:latin typeface="Yu Gothic UI"/>
                <a:ea typeface="Yu Gothic UI"/>
              </a:rPr>
              <a:t>&lt;Future&gt;</a:t>
            </a:r>
          </a:p>
          <a:p>
            <a:r>
              <a:rPr lang="en-US">
                <a:latin typeface="Yu Gothic UI"/>
                <a:ea typeface="Yu Gothic UI"/>
              </a:rPr>
              <a:t>Vehicle value will be evolved further by cross-domain control, such as Energy, HMI, ADAS and Connected.</a:t>
            </a:r>
          </a:p>
          <a:p>
            <a:r>
              <a:rPr lang="en-US">
                <a:latin typeface="Yu Gothic UI"/>
                <a:ea typeface="Yu Gothic UI"/>
              </a:rPr>
              <a:t>Those value will be implemented into not only vehicle but also connected via cloud technology to gain the total ecosystem value, which will be lead to the market growth of Software/Cross domain ECU business.</a:t>
            </a:r>
          </a:p>
        </p:txBody>
      </p:sp>
      <p:sp>
        <p:nvSpPr>
          <p:cNvPr id="4" name="Slide Number Placeholder 3"/>
          <p:cNvSpPr>
            <a:spLocks noGrp="1"/>
          </p:cNvSpPr>
          <p:nvPr>
            <p:ph type="sldNum" sz="quarter" idx="5"/>
          </p:nvPr>
        </p:nvSpPr>
        <p:spPr/>
        <p:txBody>
          <a:bodyPr/>
          <a:lstStyle/>
          <a:p>
            <a:fld id="{E17AF40C-C72E-472F-9864-155490F9B77C}" type="slidenum">
              <a:rPr lang="ja-JP" altLang="en-US" smtClean="0"/>
              <a:pPr/>
              <a:t>3</a:t>
            </a:fld>
            <a:endParaRPr lang="ja-JP" altLang="en-US"/>
          </a:p>
        </p:txBody>
      </p:sp>
    </p:spTree>
    <p:extLst>
      <p:ext uri="{BB962C8B-B14F-4D97-AF65-F5344CB8AC3E}">
        <p14:creationId xmlns:p14="http://schemas.microsoft.com/office/powerpoint/2010/main" val="311261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Yu Gothic UI"/>
                <a:cs typeface="Calibri"/>
              </a:rPr>
              <a:t>DENSO has launched brand new advanced driving system in April 2021 and this is one of good example of cross domain value.</a:t>
            </a:r>
          </a:p>
          <a:p>
            <a:r>
              <a:rPr lang="en-US">
                <a:latin typeface="Calibri"/>
                <a:ea typeface="Yu Gothic UI"/>
                <a:cs typeface="Calibri"/>
              </a:rPr>
              <a:t>DENSO's strength has been cultivated deep dive technologies for long years history in each domain such as Powertrain, Body, Chassis, Cock pit and Safety.</a:t>
            </a:r>
            <a:endParaRPr lang="en-US">
              <a:latin typeface="Calibri"/>
              <a:cs typeface="Calibri"/>
            </a:endParaRPr>
          </a:p>
          <a:p>
            <a:r>
              <a:rPr lang="en-US">
                <a:latin typeface="Calibri"/>
                <a:ea typeface="Yu Gothic UI"/>
                <a:cs typeface="Calibri"/>
              </a:rPr>
              <a:t>As a result, DENSO grasped automotive use embedded SW technologies and development know-how in all domains.</a:t>
            </a:r>
            <a:endParaRPr lang="en-US" err="1">
              <a:latin typeface="Calibri"/>
              <a:cs typeface="Calibri"/>
            </a:endParaRPr>
          </a:p>
          <a:p>
            <a:endParaRPr lang="en-US">
              <a:latin typeface="Calibri"/>
              <a:ea typeface="Yu Gothic UI"/>
              <a:cs typeface="Calibri"/>
            </a:endParaRPr>
          </a:p>
          <a:p>
            <a:r>
              <a:rPr lang="en-US">
                <a:latin typeface="Calibri"/>
                <a:ea typeface="Yu Gothic UI"/>
                <a:cs typeface="Calibri"/>
              </a:rPr>
              <a:t>Cross-domain system development are enabled by combination of these established expertise.</a:t>
            </a:r>
            <a:endParaRPr lang="en-US">
              <a:latin typeface="Calibri"/>
              <a:cs typeface="Calibri"/>
            </a:endParaRPr>
          </a:p>
          <a:p>
            <a:r>
              <a:rPr lang="en-US">
                <a:latin typeface="Calibri"/>
                <a:ea typeface="Yu Gothic UI"/>
                <a:cs typeface="Calibri"/>
              </a:rPr>
              <a:t>And DENSO added aspects of large scale software development with Software First, and </a:t>
            </a:r>
            <a:r>
              <a:rPr lang="en-US" b="1" u="sng">
                <a:latin typeface="Calibri"/>
                <a:ea typeface="Yu Gothic UI"/>
                <a:cs typeface="Calibri"/>
              </a:rPr>
              <a:t>vehicle level viewpoints</a:t>
            </a:r>
            <a:r>
              <a:rPr lang="en-US">
                <a:latin typeface="Calibri"/>
                <a:ea typeface="Yu Gothic UI"/>
                <a:cs typeface="Calibri"/>
              </a:rPr>
              <a:t>.</a:t>
            </a:r>
            <a:endParaRPr lang="en-US">
              <a:latin typeface="Calibri"/>
              <a:cs typeface="Calibri"/>
            </a:endParaRPr>
          </a:p>
          <a:p>
            <a:r>
              <a:rPr lang="en-US">
                <a:latin typeface="Calibri"/>
                <a:ea typeface="Yu Gothic UI"/>
                <a:cs typeface="Calibri"/>
              </a:rPr>
              <a:t>Architecture, Development </a:t>
            </a:r>
            <a:r>
              <a:rPr lang="en-US" b="1" u="sng">
                <a:latin typeface="Calibri"/>
                <a:ea typeface="Yu Gothic UI"/>
                <a:cs typeface="Calibri"/>
              </a:rPr>
              <a:t>methodology</a:t>
            </a:r>
            <a:r>
              <a:rPr lang="en-US">
                <a:latin typeface="Calibri"/>
                <a:ea typeface="Yu Gothic UI"/>
                <a:cs typeface="Calibri"/>
              </a:rPr>
              <a:t> (technologies) and Quality design are also very important to ensure .</a:t>
            </a:r>
            <a:endParaRPr lang="en-US">
              <a:latin typeface="Calibri"/>
              <a:cs typeface="Calibri"/>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E17AF40C-C72E-472F-9864-155490F9B77C}" type="slidenum">
              <a:rPr lang="ja-JP" altLang="en-US" smtClean="0"/>
              <a:pPr/>
              <a:t>4</a:t>
            </a:fld>
            <a:endParaRPr lang="ja-JP" altLang="en-US"/>
          </a:p>
        </p:txBody>
      </p:sp>
    </p:spTree>
    <p:extLst>
      <p:ext uri="{BB962C8B-B14F-4D97-AF65-F5344CB8AC3E}">
        <p14:creationId xmlns:p14="http://schemas.microsoft.com/office/powerpoint/2010/main" val="425689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Yu Gothic UI"/>
                <a:cs typeface="Calibri"/>
              </a:rPr>
              <a:t>Additionally, DENSO has been established mutual trust with OEMs and mobility industry.</a:t>
            </a:r>
          </a:p>
          <a:p>
            <a:endParaRPr lang="en-US">
              <a:latin typeface="Calibri"/>
              <a:cs typeface="Calibri"/>
            </a:endParaRPr>
          </a:p>
          <a:p>
            <a:r>
              <a:rPr lang="en-US">
                <a:latin typeface="Calibri"/>
                <a:ea typeface="Yu Gothic UI"/>
                <a:cs typeface="Calibri"/>
              </a:rPr>
              <a:t>When we implement new system into the vehicle and/or society via platform connecting vehicle with IT technology,</a:t>
            </a:r>
          </a:p>
          <a:p>
            <a:r>
              <a:rPr lang="en-US">
                <a:latin typeface="Calibri"/>
                <a:ea typeface="Yu Gothic UI"/>
                <a:cs typeface="Calibri"/>
              </a:rPr>
              <a:t>two interface is the key of efficient and high reliable implementation.</a:t>
            </a:r>
            <a:endParaRPr lang="en-US">
              <a:latin typeface="Calibri"/>
              <a:cs typeface="Calibri"/>
            </a:endParaRPr>
          </a:p>
          <a:p>
            <a:r>
              <a:rPr lang="en-US">
                <a:latin typeface="Calibri"/>
                <a:ea typeface="Yu Gothic UI"/>
                <a:cs typeface="Calibri"/>
              </a:rPr>
              <a:t>One is Connection between vehicles and infrastructure, and the other one is Connection in vehicles.</a:t>
            </a:r>
            <a:endParaRPr lang="en-US">
              <a:latin typeface="Calibri"/>
              <a:cs typeface="Calibri"/>
            </a:endParaRPr>
          </a:p>
          <a:p>
            <a:r>
              <a:rPr lang="en-US">
                <a:latin typeface="Calibri"/>
                <a:ea typeface="Yu Gothic UI"/>
                <a:cs typeface="Calibri"/>
              </a:rPr>
              <a:t>DENSO will promote standardization by participating in standardization organizations (JasPar / AUTOSAR) and</a:t>
            </a:r>
          </a:p>
          <a:p>
            <a:r>
              <a:rPr lang="en-US">
                <a:latin typeface="Calibri"/>
                <a:ea typeface="Yu Gothic UI"/>
                <a:cs typeface="Calibri"/>
              </a:rPr>
              <a:t>make proposals through vehicle development experiences with various OEMs.</a:t>
            </a:r>
            <a:endParaRPr lang="en-US">
              <a:latin typeface="Calibri"/>
              <a:cs typeface="Calibri"/>
            </a:endParaRPr>
          </a:p>
        </p:txBody>
      </p:sp>
      <p:sp>
        <p:nvSpPr>
          <p:cNvPr id="4" name="Slide Number Placeholder 3"/>
          <p:cNvSpPr>
            <a:spLocks noGrp="1"/>
          </p:cNvSpPr>
          <p:nvPr>
            <p:ph type="sldNum" sz="quarter" idx="5"/>
          </p:nvPr>
        </p:nvSpPr>
        <p:spPr/>
        <p:txBody>
          <a:bodyPr/>
          <a:lstStyle/>
          <a:p>
            <a:fld id="{E17AF40C-C72E-472F-9864-155490F9B77C}" type="slidenum">
              <a:rPr lang="ja-JP" altLang="en-US" smtClean="0"/>
              <a:pPr/>
              <a:t>5</a:t>
            </a:fld>
            <a:endParaRPr lang="ja-JP" altLang="en-US"/>
          </a:p>
        </p:txBody>
      </p:sp>
    </p:spTree>
    <p:extLst>
      <p:ext uri="{BB962C8B-B14F-4D97-AF65-F5344CB8AC3E}">
        <p14:creationId xmlns:p14="http://schemas.microsoft.com/office/powerpoint/2010/main" val="387801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Yu Gothic UI"/>
                <a:cs typeface="Calibri"/>
              </a:rPr>
              <a:t>DENSO will enhance these activities by proper HR resources and Organization.</a:t>
            </a:r>
            <a:endParaRPr lang="en-US">
              <a:latin typeface="Calibri"/>
              <a:cs typeface="Calibri"/>
            </a:endParaRPr>
          </a:p>
          <a:p>
            <a:r>
              <a:rPr lang="en-US" b="1">
                <a:latin typeface="Calibri"/>
                <a:ea typeface="Yu Gothic UI"/>
                <a:cs typeface="Calibri"/>
              </a:rPr>
              <a:t>&lt;Human resources&gt;</a:t>
            </a:r>
            <a:endParaRPr lang="en-US" b="1">
              <a:latin typeface="Calibri"/>
              <a:cs typeface="Calibri"/>
            </a:endParaRPr>
          </a:p>
          <a:p>
            <a:r>
              <a:rPr lang="en-US">
                <a:latin typeface="Calibri"/>
                <a:ea typeface="Yu Gothic UI"/>
                <a:cs typeface="Calibri"/>
              </a:rPr>
              <a:t>- Introduced reccurent training program for software developers from Jan. 2021.</a:t>
            </a:r>
          </a:p>
          <a:p>
            <a:r>
              <a:rPr lang="en-US">
                <a:latin typeface="Calibri"/>
                <a:ea typeface="Yu Gothic UI"/>
                <a:cs typeface="Calibri"/>
              </a:rPr>
              <a:t>- It will support two resources shift, Mature field to Growth field and Hardware field to Software field.</a:t>
            </a:r>
          </a:p>
          <a:p>
            <a:endParaRPr lang="en-US">
              <a:latin typeface="Calibri"/>
              <a:ea typeface="Yu Gothic UI"/>
              <a:cs typeface="Calibri"/>
            </a:endParaRPr>
          </a:p>
          <a:p>
            <a:r>
              <a:rPr lang="en-US" b="1">
                <a:latin typeface="Calibri"/>
                <a:ea typeface="Yu Gothic UI"/>
                <a:cs typeface="Calibri"/>
              </a:rPr>
              <a:t>&lt;Organization&gt;</a:t>
            </a:r>
            <a:endParaRPr lang="en-US" b="1">
              <a:latin typeface="Calibri"/>
              <a:cs typeface="Calibri"/>
            </a:endParaRPr>
          </a:p>
          <a:p>
            <a:r>
              <a:rPr lang="en-US">
                <a:latin typeface="Calibri"/>
                <a:ea typeface="Yu Gothic UI"/>
                <a:cs typeface="Calibri"/>
              </a:rPr>
              <a:t> - Start new cross-domainorganization named "Electronics Platform and Software Function Unit" from Jun. 2021.</a:t>
            </a:r>
          </a:p>
          <a:p>
            <a:r>
              <a:rPr lang="en-US">
                <a:latin typeface="Calibri"/>
                <a:ea typeface="Yu Gothic UI"/>
                <a:cs typeface="Calibri"/>
              </a:rPr>
              <a:t> - This organization structure will activate cross-domain development and cross-functional collaboration under</a:t>
            </a:r>
          </a:p>
          <a:p>
            <a:r>
              <a:rPr lang="en-US">
                <a:latin typeface="Calibri"/>
                <a:ea typeface="Yu Gothic UI"/>
                <a:cs typeface="Calibri"/>
              </a:rPr>
              <a:t>   unified software direction.</a:t>
            </a:r>
          </a:p>
        </p:txBody>
      </p:sp>
      <p:sp>
        <p:nvSpPr>
          <p:cNvPr id="4" name="Slide Number Placeholder 3"/>
          <p:cNvSpPr>
            <a:spLocks noGrp="1"/>
          </p:cNvSpPr>
          <p:nvPr>
            <p:ph type="sldNum" sz="quarter" idx="5"/>
          </p:nvPr>
        </p:nvSpPr>
        <p:spPr/>
        <p:txBody>
          <a:bodyPr/>
          <a:lstStyle/>
          <a:p>
            <a:fld id="{E17AF40C-C72E-472F-9864-155490F9B77C}" type="slidenum">
              <a:rPr lang="ja-JP" altLang="en-US" smtClean="0"/>
              <a:pPr/>
              <a:t>6</a:t>
            </a:fld>
            <a:endParaRPr lang="ja-JP" altLang="en-US"/>
          </a:p>
        </p:txBody>
      </p:sp>
    </p:spTree>
    <p:extLst>
      <p:ext uri="{BB962C8B-B14F-4D97-AF65-F5344CB8AC3E}">
        <p14:creationId xmlns:p14="http://schemas.microsoft.com/office/powerpoint/2010/main" val="2859379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グラフィックあり">
    <p:bg>
      <p:bgPr>
        <a:solidFill>
          <a:schemeClr val="bg1"/>
        </a:solidFill>
        <a:effectLst/>
      </p:bgPr>
    </p:bg>
    <p:spTree>
      <p:nvGrpSpPr>
        <p:cNvPr id="1" name=""/>
        <p:cNvGrpSpPr/>
        <p:nvPr/>
      </p:nvGrpSpPr>
      <p:grpSpPr>
        <a:xfrm>
          <a:off x="0" y="0"/>
          <a:ext cx="0" cy="0"/>
          <a:chOff x="0" y="0"/>
          <a:chExt cx="0" cy="0"/>
        </a:xfrm>
      </p:grpSpPr>
      <p:sp>
        <p:nvSpPr>
          <p:cNvPr id="35" name="テキスト プレースホルダー 7"/>
          <p:cNvSpPr>
            <a:spLocks noGrp="1"/>
          </p:cNvSpPr>
          <p:nvPr>
            <p:ph type="body" sz="quarter" idx="47" hasCustomPrompt="1"/>
          </p:nvPr>
        </p:nvSpPr>
        <p:spPr>
          <a:xfrm>
            <a:off x="9015984" y="4042713"/>
            <a:ext cx="3176017" cy="492578"/>
          </a:xfrm>
          <a:prstGeom prst="rect">
            <a:avLst/>
          </a:prstGeom>
        </p:spPr>
        <p:txBody>
          <a:bodyPr bIns="288000" anchor="b"/>
          <a:lstStyle>
            <a:lvl1pPr algn="ctr">
              <a:lnSpc>
                <a:spcPts val="601"/>
              </a:lnSpc>
              <a:defRPr sz="1100" baseline="0">
                <a:solidFill>
                  <a:schemeClr val="bg1">
                    <a:lumMod val="65000"/>
                  </a:schemeClr>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36" name="テキスト プレースホルダー 7"/>
          <p:cNvSpPr>
            <a:spLocks noGrp="1"/>
          </p:cNvSpPr>
          <p:nvPr>
            <p:ph type="body" sz="quarter" idx="48" hasCustomPrompt="1"/>
          </p:nvPr>
        </p:nvSpPr>
        <p:spPr>
          <a:xfrm>
            <a:off x="9015984" y="4042713"/>
            <a:ext cx="3176016" cy="492578"/>
          </a:xfrm>
          <a:prstGeom prst="rect">
            <a:avLst/>
          </a:prstGeom>
        </p:spPr>
        <p:txBody>
          <a:bodyPr anchor="b"/>
          <a:lstStyle>
            <a:lvl1pPr algn="ctr">
              <a:lnSpc>
                <a:spcPts val="601"/>
              </a:lnSpc>
              <a:defRPr sz="1100" baseline="0">
                <a:solidFill>
                  <a:schemeClr val="bg1">
                    <a:lumMod val="65000"/>
                  </a:schemeClr>
                </a:solidFill>
                <a:latin typeface="+mn-ea"/>
                <a:ea typeface="+mn-ea"/>
                <a:cs typeface="Segoe UI" panose="020B0502040204020203" pitchFamily="34" charset="0"/>
              </a:defRPr>
            </a:lvl1pPr>
          </a:lstStyle>
          <a:p>
            <a:pPr lvl="0"/>
            <a:r>
              <a:rPr kumimoji="1" lang="en-US" altLang="ja-JP"/>
              <a:t>GML</a:t>
            </a:r>
            <a:r>
              <a:rPr kumimoji="1" lang="ja-JP" altLang="en-US"/>
              <a:t>からダウンロートした画像の使用を推奨します。</a:t>
            </a:r>
            <a:endParaRPr kumimoji="1" lang="en-US" altLang="ja-JP"/>
          </a:p>
        </p:txBody>
      </p:sp>
      <p:sp>
        <p:nvSpPr>
          <p:cNvPr id="31" name="図プレースホルダー 8"/>
          <p:cNvSpPr>
            <a:spLocks noGrp="1"/>
          </p:cNvSpPr>
          <p:nvPr>
            <p:ph type="pic" sz="quarter" idx="32" hasCustomPrompt="1"/>
          </p:nvPr>
        </p:nvSpPr>
        <p:spPr>
          <a:xfrm>
            <a:off x="6700210" y="0"/>
            <a:ext cx="6391275" cy="6858000"/>
          </a:xfrm>
          <a:custGeom>
            <a:avLst/>
            <a:gdLst>
              <a:gd name="connsiteX0" fmla="*/ 0 w 6391275"/>
              <a:gd name="connsiteY0" fmla="*/ 0 h 6858000"/>
              <a:gd name="connsiteX1" fmla="*/ 6391275 w 6391275"/>
              <a:gd name="connsiteY1" fmla="*/ 0 h 6858000"/>
              <a:gd name="connsiteX2" fmla="*/ 6391275 w 6391275"/>
              <a:gd name="connsiteY2" fmla="*/ 6858000 h 6858000"/>
              <a:gd name="connsiteX3" fmla="*/ 0 w 6391275"/>
              <a:gd name="connsiteY3" fmla="*/ 6858000 h 6858000"/>
              <a:gd name="connsiteX4" fmla="*/ 0 w 6391275"/>
              <a:gd name="connsiteY4" fmla="*/ 0 h 6858000"/>
              <a:gd name="connsiteX0" fmla="*/ 2181225 w 6391275"/>
              <a:gd name="connsiteY0" fmla="*/ 0 h 6858000"/>
              <a:gd name="connsiteX1" fmla="*/ 6391275 w 6391275"/>
              <a:gd name="connsiteY1" fmla="*/ 0 h 6858000"/>
              <a:gd name="connsiteX2" fmla="*/ 6391275 w 6391275"/>
              <a:gd name="connsiteY2" fmla="*/ 6858000 h 6858000"/>
              <a:gd name="connsiteX3" fmla="*/ 0 w 6391275"/>
              <a:gd name="connsiteY3" fmla="*/ 6858000 h 6858000"/>
              <a:gd name="connsiteX4" fmla="*/ 2181225 w 639127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6858000">
                <a:moveTo>
                  <a:pt x="2181225" y="0"/>
                </a:moveTo>
                <a:lnTo>
                  <a:pt x="6391275" y="0"/>
                </a:lnTo>
                <a:lnTo>
                  <a:pt x="6391275" y="6858000"/>
                </a:lnTo>
                <a:lnTo>
                  <a:pt x="0" y="6858000"/>
                </a:lnTo>
                <a:lnTo>
                  <a:pt x="2181225" y="0"/>
                </a:lnTo>
                <a:close/>
              </a:path>
            </a:pathLst>
          </a:custGeom>
        </p:spPr>
        <p:txBody>
          <a:bodyPr lIns="2340000" tIns="0" rIns="0" bIns="0" anchor="ctr"/>
          <a:lstStyle>
            <a:lvl1pPr algn="ctr">
              <a:defRPr sz="1400" baseline="0">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ja-JP" altLang="en-US"/>
              <a:t>←</a:t>
            </a:r>
            <a:r>
              <a:rPr kumimoji="1" lang="en-US" altLang="ja-JP"/>
              <a:t>Click to add a picture.</a:t>
            </a:r>
          </a:p>
        </p:txBody>
      </p:sp>
      <p:sp>
        <p:nvSpPr>
          <p:cNvPr id="7" name="テキスト プレースホルダー 6"/>
          <p:cNvSpPr>
            <a:spLocks noGrp="1"/>
          </p:cNvSpPr>
          <p:nvPr>
            <p:ph type="body" sz="quarter" idx="44" hasCustomPrompt="1"/>
          </p:nvPr>
        </p:nvSpPr>
        <p:spPr>
          <a:xfrm>
            <a:off x="0" y="0"/>
            <a:ext cx="9902825" cy="6858000"/>
          </a:xfrm>
          <a:prstGeom prst="rect">
            <a:avLst/>
          </a:prstGeom>
          <a:blipFill>
            <a:blip r:embed="rId2"/>
            <a:stretch>
              <a:fillRect/>
            </a:stretch>
          </a:blipFill>
        </p:spPr>
        <p:txBody>
          <a:bodyPr/>
          <a:lstStyle>
            <a:lvl1pPr>
              <a:defRPr>
                <a:cs typeface="Segoe UI" panose="020B0502040204020203" pitchFamily="34" charset="0"/>
              </a:defRPr>
            </a:lvl1pPr>
          </a:lstStyle>
          <a:p>
            <a:pPr lvl="0"/>
            <a:r>
              <a:rPr lang="ja-JP" altLang="en-US"/>
              <a:t> </a:t>
            </a:r>
            <a:endParaRPr lang="en-US"/>
          </a:p>
        </p:txBody>
      </p:sp>
      <p:sp>
        <p:nvSpPr>
          <p:cNvPr id="10" name="テキスト プレースホルダー 7"/>
          <p:cNvSpPr>
            <a:spLocks noGrp="1"/>
          </p:cNvSpPr>
          <p:nvPr>
            <p:ph type="body" sz="quarter" idx="11" hasCustomPrompt="1"/>
          </p:nvPr>
        </p:nvSpPr>
        <p:spPr>
          <a:xfrm>
            <a:off x="543096" y="5248447"/>
            <a:ext cx="3559468" cy="394175"/>
          </a:xfrm>
          <a:prstGeom prst="rect">
            <a:avLst/>
          </a:prstGeom>
        </p:spPr>
        <p:txBody>
          <a:bodyPr anchor="b"/>
          <a:lstStyle>
            <a:lvl1pPr>
              <a:lnSpc>
                <a:spcPct val="100000"/>
              </a:lnSpc>
              <a:defRPr sz="2201" baseline="0">
                <a:solidFill>
                  <a:schemeClr val="tx1"/>
                </a:solidFill>
                <a:latin typeface="+mj-ea"/>
                <a:ea typeface="+mj-ea"/>
                <a:cs typeface="Segoe UI" panose="020B0502040204020203" pitchFamily="34" charset="0"/>
              </a:defRPr>
            </a:lvl1pPr>
          </a:lstStyle>
          <a:p>
            <a:pPr lvl="0"/>
            <a:r>
              <a:rPr kumimoji="1" lang="ja-JP" altLang="en-US"/>
              <a:t>発表者名　　</a:t>
            </a:r>
          </a:p>
        </p:txBody>
      </p:sp>
      <p:sp>
        <p:nvSpPr>
          <p:cNvPr id="13" name="図プレースホルダー 12"/>
          <p:cNvSpPr>
            <a:spLocks noGrp="1"/>
          </p:cNvSpPr>
          <p:nvPr>
            <p:ph type="pic" sz="quarter" idx="13" hasCustomPrompt="1"/>
          </p:nvPr>
        </p:nvSpPr>
        <p:spPr>
          <a:xfrm>
            <a:off x="4917538" y="5455388"/>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29" name="図プレースホルダー 12"/>
          <p:cNvSpPr>
            <a:spLocks noGrp="1"/>
          </p:cNvSpPr>
          <p:nvPr>
            <p:ph type="pic" sz="quarter" idx="14" hasCustomPrompt="1"/>
          </p:nvPr>
        </p:nvSpPr>
        <p:spPr>
          <a:xfrm>
            <a:off x="5325024" y="5455388"/>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9" name="図プレースホルダー 12"/>
          <p:cNvSpPr>
            <a:spLocks noGrp="1"/>
          </p:cNvSpPr>
          <p:nvPr>
            <p:ph type="pic" sz="quarter" idx="18" hasCustomPrompt="1"/>
          </p:nvPr>
        </p:nvSpPr>
        <p:spPr>
          <a:xfrm>
            <a:off x="4917538" y="5865677"/>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0" name="図プレースホルダー 12"/>
          <p:cNvSpPr>
            <a:spLocks noGrp="1"/>
          </p:cNvSpPr>
          <p:nvPr>
            <p:ph type="pic" sz="quarter" idx="19" hasCustomPrompt="1"/>
          </p:nvPr>
        </p:nvSpPr>
        <p:spPr>
          <a:xfrm>
            <a:off x="5325024" y="5865677"/>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4" name="図プレースホルダー 12"/>
          <p:cNvSpPr>
            <a:spLocks noGrp="1"/>
          </p:cNvSpPr>
          <p:nvPr>
            <p:ph type="pic" sz="quarter" idx="23" hasCustomPrompt="1"/>
          </p:nvPr>
        </p:nvSpPr>
        <p:spPr>
          <a:xfrm>
            <a:off x="4510051" y="5455388"/>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5" name="図プレースホルダー 12"/>
          <p:cNvSpPr>
            <a:spLocks noGrp="1"/>
          </p:cNvSpPr>
          <p:nvPr>
            <p:ph type="pic" sz="quarter" idx="24" hasCustomPrompt="1"/>
          </p:nvPr>
        </p:nvSpPr>
        <p:spPr>
          <a:xfrm>
            <a:off x="4510051" y="5865677"/>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8" name="図プレースホルダー 12"/>
          <p:cNvSpPr>
            <a:spLocks noGrp="1"/>
          </p:cNvSpPr>
          <p:nvPr>
            <p:ph type="pic" sz="quarter" idx="28" hasCustomPrompt="1"/>
          </p:nvPr>
        </p:nvSpPr>
        <p:spPr>
          <a:xfrm>
            <a:off x="4917538" y="5042896"/>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6" name="図プレースホルダー 12"/>
          <p:cNvSpPr>
            <a:spLocks noGrp="1"/>
          </p:cNvSpPr>
          <p:nvPr>
            <p:ph type="pic" sz="quarter" idx="29" hasCustomPrompt="1"/>
          </p:nvPr>
        </p:nvSpPr>
        <p:spPr>
          <a:xfrm>
            <a:off x="5325024" y="5042896"/>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7" name="図プレースホルダー 12"/>
          <p:cNvSpPr>
            <a:spLocks noGrp="1"/>
          </p:cNvSpPr>
          <p:nvPr>
            <p:ph type="pic" sz="quarter" idx="30" hasCustomPrompt="1"/>
          </p:nvPr>
        </p:nvSpPr>
        <p:spPr>
          <a:xfrm>
            <a:off x="4510051" y="5042896"/>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26" name="図プレースホルダー 12"/>
          <p:cNvSpPr>
            <a:spLocks noGrp="1"/>
          </p:cNvSpPr>
          <p:nvPr>
            <p:ph type="pic" sz="quarter" idx="33" hasCustomPrompt="1"/>
          </p:nvPr>
        </p:nvSpPr>
        <p:spPr>
          <a:xfrm>
            <a:off x="4102564" y="5455388"/>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27" name="図プレースホルダー 12"/>
          <p:cNvSpPr>
            <a:spLocks noGrp="1"/>
          </p:cNvSpPr>
          <p:nvPr>
            <p:ph type="pic" sz="quarter" idx="34" hasCustomPrompt="1"/>
          </p:nvPr>
        </p:nvSpPr>
        <p:spPr>
          <a:xfrm>
            <a:off x="4102564" y="5865677"/>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28" name="図プレースホルダー 12"/>
          <p:cNvSpPr>
            <a:spLocks noGrp="1"/>
          </p:cNvSpPr>
          <p:nvPr>
            <p:ph type="pic" sz="quarter" idx="35" hasCustomPrompt="1"/>
          </p:nvPr>
        </p:nvSpPr>
        <p:spPr>
          <a:xfrm>
            <a:off x="4102564" y="5042896"/>
            <a:ext cx="377668" cy="376226"/>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pic>
        <p:nvPicPr>
          <p:cNvPr id="30" name="図 29"/>
          <p:cNvPicPr>
            <a:picLocks noChangeAspect="1"/>
          </p:cNvPicPr>
          <p:nvPr userDrawn="1"/>
        </p:nvPicPr>
        <p:blipFill>
          <a:blip r:embed="rId3"/>
          <a:stretch>
            <a:fillRect/>
          </a:stretch>
        </p:blipFill>
        <p:spPr>
          <a:xfrm>
            <a:off x="629161" y="616744"/>
            <a:ext cx="2199866" cy="838676"/>
          </a:xfrm>
          <a:prstGeom prst="rect">
            <a:avLst/>
          </a:prstGeom>
        </p:spPr>
      </p:pic>
      <p:sp>
        <p:nvSpPr>
          <p:cNvPr id="15" name="テキスト プレースホルダー 14"/>
          <p:cNvSpPr>
            <a:spLocks noGrp="1"/>
          </p:cNvSpPr>
          <p:nvPr>
            <p:ph type="body" sz="quarter" idx="37" hasCustomPrompt="1"/>
          </p:nvPr>
        </p:nvSpPr>
        <p:spPr>
          <a:xfrm>
            <a:off x="543097" y="4978703"/>
            <a:ext cx="3554618" cy="269742"/>
          </a:xfrm>
          <a:prstGeom prst="rect">
            <a:avLst/>
          </a:prstGeom>
        </p:spPr>
        <p:txBody>
          <a:bodyPr/>
          <a:lstStyle>
            <a:lvl1pPr>
              <a:defRPr lang="ja-JP" altLang="en-US" sz="1600" dirty="0">
                <a:latin typeface="+mn-ea"/>
                <a:ea typeface="+mn-ea"/>
                <a:cs typeface="Segoe UI" panose="020B0502040204020203" pitchFamily="34" charset="0"/>
              </a:defRPr>
            </a:lvl1pPr>
          </a:lstStyle>
          <a:p>
            <a:pPr lvl="0"/>
            <a:r>
              <a:rPr kumimoji="1" lang="en-US" altLang="ja-JP"/>
              <a:t>2020</a:t>
            </a:r>
            <a:r>
              <a:rPr kumimoji="1" lang="ja-JP" altLang="en-US"/>
              <a:t>年</a:t>
            </a:r>
            <a:r>
              <a:rPr kumimoji="1" lang="en-US" altLang="ja-JP"/>
              <a:t>0</a:t>
            </a:r>
            <a:r>
              <a:rPr kumimoji="1" lang="ja-JP" altLang="en-US"/>
              <a:t>月</a:t>
            </a:r>
            <a:r>
              <a:rPr kumimoji="1" lang="en-US" altLang="ja-JP"/>
              <a:t>00</a:t>
            </a:r>
            <a:r>
              <a:rPr kumimoji="1" lang="ja-JP" altLang="en-US"/>
              <a:t>日</a:t>
            </a:r>
          </a:p>
        </p:txBody>
      </p:sp>
      <p:sp>
        <p:nvSpPr>
          <p:cNvPr id="25" name="テキスト プレースホルダー 7"/>
          <p:cNvSpPr>
            <a:spLocks noGrp="1"/>
          </p:cNvSpPr>
          <p:nvPr>
            <p:ph type="body" sz="quarter" idx="12" hasCustomPrompt="1"/>
          </p:nvPr>
        </p:nvSpPr>
        <p:spPr>
          <a:xfrm>
            <a:off x="543096" y="5659032"/>
            <a:ext cx="3559468" cy="645332"/>
          </a:xfrm>
          <a:prstGeom prst="rect">
            <a:avLst/>
          </a:prstGeom>
        </p:spPr>
        <p:txBody>
          <a:bodyPr anchor="b"/>
          <a:lstStyle>
            <a:lvl1pPr algn="l">
              <a:lnSpc>
                <a:spcPts val="601"/>
              </a:lnSpc>
              <a:defRPr sz="1200" baseline="0">
                <a:solidFill>
                  <a:schemeClr val="tx1"/>
                </a:solidFill>
                <a:latin typeface="+mn-ea"/>
                <a:ea typeface="+mn-ea"/>
                <a:cs typeface="Segoe UI" panose="020B0502040204020203" pitchFamily="34" charset="0"/>
              </a:defRPr>
            </a:lvl1pPr>
          </a:lstStyle>
          <a:p>
            <a:pPr lvl="0"/>
            <a:r>
              <a:rPr kumimoji="1" lang="ja-JP" altLang="en-US"/>
              <a:t>部署名を最高３行で記入。</a:t>
            </a:r>
            <a:endParaRPr kumimoji="1" lang="en-US" altLang="ja-JP"/>
          </a:p>
        </p:txBody>
      </p:sp>
      <p:sp>
        <p:nvSpPr>
          <p:cNvPr id="23" name="テキスト プレースホルダー 7"/>
          <p:cNvSpPr>
            <a:spLocks noGrp="1"/>
          </p:cNvSpPr>
          <p:nvPr>
            <p:ph type="body" sz="quarter" idx="38" hasCustomPrompt="1"/>
          </p:nvPr>
        </p:nvSpPr>
        <p:spPr>
          <a:xfrm>
            <a:off x="548192" y="1947656"/>
            <a:ext cx="6152018" cy="2306880"/>
          </a:xfrm>
          <a:prstGeom prst="rect">
            <a:avLst/>
          </a:prstGeom>
        </p:spPr>
        <p:txBody>
          <a:bodyPr anchor="ctr"/>
          <a:lstStyle>
            <a:lvl1pPr>
              <a:lnSpc>
                <a:spcPts val="6000"/>
              </a:lnSpc>
              <a:spcBef>
                <a:spcPts val="0"/>
              </a:spcBef>
              <a:defRPr sz="3600">
                <a:solidFill>
                  <a:schemeClr val="tx1"/>
                </a:solidFill>
                <a:latin typeface="+mj-ea"/>
                <a:ea typeface="+mj-ea"/>
                <a:cs typeface="Segoe UI" panose="020B0502040204020203" pitchFamily="34" charset="0"/>
              </a:defRPr>
            </a:lvl1pPr>
          </a:lstStyle>
          <a:p>
            <a:pPr lvl="0"/>
            <a:r>
              <a:rPr kumimoji="1" lang="ja-JP" altLang="en-US"/>
              <a:t>タイトルを最高３行で入力。　　</a:t>
            </a:r>
          </a:p>
        </p:txBody>
      </p:sp>
      <p:sp>
        <p:nvSpPr>
          <p:cNvPr id="24" name="テキスト プレースホルダー 7"/>
          <p:cNvSpPr>
            <a:spLocks noGrp="1"/>
          </p:cNvSpPr>
          <p:nvPr>
            <p:ph type="body" sz="quarter" idx="40" hasCustomPrompt="1"/>
          </p:nvPr>
        </p:nvSpPr>
        <p:spPr>
          <a:xfrm>
            <a:off x="2337023" y="6317822"/>
            <a:ext cx="3371038" cy="403701"/>
          </a:xfrm>
          <a:prstGeom prst="rect">
            <a:avLst/>
          </a:prstGeom>
        </p:spPr>
        <p:txBody>
          <a:bodyPr tIns="216000"/>
          <a:lstStyle>
            <a:lvl1pPr algn="r">
              <a:lnSpc>
                <a:spcPct val="100000"/>
              </a:lnSpc>
              <a:defRPr sz="1050" baseline="0">
                <a:solidFill>
                  <a:schemeClr val="bg1">
                    <a:lumMod val="75000"/>
                  </a:schemeClr>
                </a:solidFill>
                <a:latin typeface="+mj-ea"/>
                <a:ea typeface="+mj-ea"/>
                <a:cs typeface="Segoe UI" panose="020B0502040204020203" pitchFamily="34" charset="0"/>
              </a:defRPr>
            </a:lvl1pPr>
          </a:lstStyle>
          <a:p>
            <a:pPr lvl="0"/>
            <a:r>
              <a:rPr kumimoji="1" lang="en-US" altLang="ja-JP"/>
              <a:t>SDGs</a:t>
            </a:r>
            <a:r>
              <a:rPr kumimoji="1" lang="ja-JP" altLang="en-US"/>
              <a:t>マークは右下から挿入してください。↑　　</a:t>
            </a:r>
          </a:p>
        </p:txBody>
      </p:sp>
      <p:sp>
        <p:nvSpPr>
          <p:cNvPr id="33" name="テキスト プレースホルダー 7"/>
          <p:cNvSpPr>
            <a:spLocks noGrp="1"/>
          </p:cNvSpPr>
          <p:nvPr>
            <p:ph type="body" sz="quarter" idx="41" hasCustomPrompt="1"/>
          </p:nvPr>
        </p:nvSpPr>
        <p:spPr>
          <a:xfrm>
            <a:off x="2337023" y="6317822"/>
            <a:ext cx="3371038" cy="403701"/>
          </a:xfrm>
          <a:prstGeom prst="rect">
            <a:avLst/>
          </a:prstGeom>
        </p:spPr>
        <p:txBody>
          <a:bodyPr/>
          <a:lstStyle>
            <a:lvl1pPr algn="r">
              <a:lnSpc>
                <a:spcPct val="100000"/>
              </a:lnSpc>
              <a:defRPr sz="1050" baseline="0">
                <a:solidFill>
                  <a:schemeClr val="bg1">
                    <a:lumMod val="75000"/>
                  </a:schemeClr>
                </a:solidFill>
                <a:latin typeface="+mj-ea"/>
                <a:ea typeface="+mj-ea"/>
                <a:cs typeface="Segoe UI" panose="020B0502040204020203" pitchFamily="34" charset="0"/>
              </a:defRPr>
            </a:lvl1pPr>
          </a:lstStyle>
          <a:p>
            <a:pPr lvl="0"/>
            <a:r>
              <a:rPr kumimoji="1" lang="ja-JP" altLang="en-US"/>
              <a:t>画像挿入のアイコンがでないときは拡大してください。 ↑　　</a:t>
            </a:r>
          </a:p>
        </p:txBody>
      </p:sp>
    </p:spTree>
    <p:extLst>
      <p:ext uri="{BB962C8B-B14F-4D97-AF65-F5344CB8AC3E}">
        <p14:creationId xmlns:p14="http://schemas.microsoft.com/office/powerpoint/2010/main" val="210887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準レイアウト+サマリー上">
    <p:spTree>
      <p:nvGrpSpPr>
        <p:cNvPr id="1" name=""/>
        <p:cNvGrpSpPr/>
        <p:nvPr/>
      </p:nvGrpSpPr>
      <p:grpSpPr>
        <a:xfrm>
          <a:off x="0" y="0"/>
          <a:ext cx="0" cy="0"/>
          <a:chOff x="0" y="0"/>
          <a:chExt cx="0" cy="0"/>
        </a:xfrm>
      </p:grpSpPr>
      <p:sp>
        <p:nvSpPr>
          <p:cNvPr id="9" name="コンテンツ プレースホルダー 24"/>
          <p:cNvSpPr>
            <a:spLocks noGrp="1"/>
          </p:cNvSpPr>
          <p:nvPr>
            <p:ph sz="quarter" idx="17" hasCustomPrompt="1"/>
          </p:nvPr>
        </p:nvSpPr>
        <p:spPr>
          <a:xfrm>
            <a:off x="2" y="1186338"/>
            <a:ext cx="12191999" cy="5014436"/>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5"/>
          <p:cNvSpPr>
            <a:spLocks noGrp="1"/>
          </p:cNvSpPr>
          <p:nvPr>
            <p:ph type="body" sz="quarter" idx="18" hasCustomPrompt="1"/>
          </p:nvPr>
        </p:nvSpPr>
        <p:spPr>
          <a:xfrm>
            <a:off x="0" y="729710"/>
            <a:ext cx="12192000" cy="456628"/>
          </a:xfrm>
          <a:prstGeom prst="rect">
            <a:avLst/>
          </a:prstGeom>
        </p:spPr>
        <p:txBody>
          <a:bodyPr tIns="72000" anchor="t"/>
          <a:lstStyle>
            <a:lvl1pPr marL="0" indent="0" algn="ctr">
              <a:buNone/>
              <a:defRPr sz="2800" b="1">
                <a:solidFill>
                  <a:schemeClr val="bg2"/>
                </a:solidFill>
                <a:latin typeface="+mn-ea"/>
                <a:ea typeface="+mn-ea"/>
                <a:cs typeface="Segoe UI" panose="020B0502040204020203" pitchFamily="34" charset="0"/>
              </a:defRPr>
            </a:lvl1pPr>
          </a:lstStyle>
          <a:p>
            <a:pPr lvl="0"/>
            <a:r>
              <a:rPr kumimoji="1" lang="ja-JP" altLang="en-US"/>
              <a:t>サマリーを入力</a:t>
            </a:r>
            <a:endParaRPr kumimoji="1" lang="en-US" altLang="ja-JP"/>
          </a:p>
        </p:txBody>
      </p:sp>
      <p:sp>
        <p:nvSpPr>
          <p:cNvPr id="8"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6" name="タイトル 5"/>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273489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画像１枚＋サマリー">
    <p:spTree>
      <p:nvGrpSpPr>
        <p:cNvPr id="1" name=""/>
        <p:cNvGrpSpPr/>
        <p:nvPr/>
      </p:nvGrpSpPr>
      <p:grpSpPr>
        <a:xfrm>
          <a:off x="0" y="0"/>
          <a:ext cx="0" cy="0"/>
          <a:chOff x="0" y="0"/>
          <a:chExt cx="0" cy="0"/>
        </a:xfrm>
      </p:grpSpPr>
      <p:sp>
        <p:nvSpPr>
          <p:cNvPr id="10" name="テキスト プレースホルダー 7"/>
          <p:cNvSpPr>
            <a:spLocks noGrp="1"/>
          </p:cNvSpPr>
          <p:nvPr>
            <p:ph type="body" sz="quarter" idx="47" hasCustomPrompt="1"/>
          </p:nvPr>
        </p:nvSpPr>
        <p:spPr>
          <a:xfrm>
            <a:off x="695326" y="1243528"/>
            <a:ext cx="10801350"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図プレースホルダー 6"/>
          <p:cNvSpPr>
            <a:spLocks noGrp="1"/>
          </p:cNvSpPr>
          <p:nvPr>
            <p:ph type="pic" sz="quarter" idx="19" hasCustomPrompt="1"/>
          </p:nvPr>
        </p:nvSpPr>
        <p:spPr bwMode="white">
          <a:xfrm>
            <a:off x="695325" y="1243528"/>
            <a:ext cx="10801349"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6" name="テキスト プレースホルダー 5"/>
          <p:cNvSpPr>
            <a:spLocks noGrp="1"/>
          </p:cNvSpPr>
          <p:nvPr>
            <p:ph type="body" sz="quarter" idx="17" hasCustomPrompt="1"/>
          </p:nvPr>
        </p:nvSpPr>
        <p:spPr>
          <a:xfrm>
            <a:off x="0" y="757261"/>
            <a:ext cx="12192000" cy="445407"/>
          </a:xfrm>
          <a:prstGeom prst="rect">
            <a:avLst/>
          </a:prstGeom>
        </p:spPr>
        <p:txBody>
          <a:bodyPr/>
          <a:lstStyle>
            <a:lvl1pPr marL="0" indent="0" algn="ctr">
              <a:buNone/>
              <a:defRPr b="1">
                <a:solidFill>
                  <a:schemeClr val="bg2"/>
                </a:solidFill>
                <a:latin typeface="+mn-ea"/>
                <a:ea typeface="+mn-ea"/>
                <a:cs typeface="Segoe UI" panose="020B0502040204020203" pitchFamily="34" charset="0"/>
              </a:defRPr>
            </a:lvl1pPr>
          </a:lstStyle>
          <a:p>
            <a:pPr lvl="0"/>
            <a:r>
              <a:rPr kumimoji="1" lang="ja-JP" altLang="en-US"/>
              <a:t>サマリーを入力</a:t>
            </a:r>
          </a:p>
        </p:txBody>
      </p:sp>
      <p:sp>
        <p:nvSpPr>
          <p:cNvPr id="8" name="テキスト プレースホルダー 5"/>
          <p:cNvSpPr>
            <a:spLocks noGrp="1"/>
          </p:cNvSpPr>
          <p:nvPr>
            <p:ph type="body" sz="quarter" idx="16" hasCustomPrompt="1"/>
          </p:nvPr>
        </p:nvSpPr>
        <p:spPr>
          <a:xfrm>
            <a:off x="2" y="6243639"/>
            <a:ext cx="1219834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7" name="タイトル 6"/>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71620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画像2枚＋サマリー">
    <p:spTree>
      <p:nvGrpSpPr>
        <p:cNvPr id="1" name=""/>
        <p:cNvGrpSpPr/>
        <p:nvPr/>
      </p:nvGrpSpPr>
      <p:grpSpPr>
        <a:xfrm>
          <a:off x="0" y="0"/>
          <a:ext cx="0" cy="0"/>
          <a:chOff x="0" y="0"/>
          <a:chExt cx="0" cy="0"/>
        </a:xfrm>
      </p:grpSpPr>
      <p:sp>
        <p:nvSpPr>
          <p:cNvPr id="13" name="テキスト プレースホルダー 7"/>
          <p:cNvSpPr>
            <a:spLocks noGrp="1"/>
          </p:cNvSpPr>
          <p:nvPr>
            <p:ph type="body" sz="quarter" idx="47" hasCustomPrompt="1"/>
          </p:nvPr>
        </p:nvSpPr>
        <p:spPr>
          <a:xfrm>
            <a:off x="695326" y="1243528"/>
            <a:ext cx="5304192"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14" name="テキスト プレースホルダー 7"/>
          <p:cNvSpPr>
            <a:spLocks noGrp="1"/>
          </p:cNvSpPr>
          <p:nvPr>
            <p:ph type="body" sz="quarter" idx="48" hasCustomPrompt="1"/>
          </p:nvPr>
        </p:nvSpPr>
        <p:spPr>
          <a:xfrm>
            <a:off x="6196871" y="1243528"/>
            <a:ext cx="5299803"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5"/>
          <p:cNvSpPr>
            <a:spLocks noGrp="1"/>
          </p:cNvSpPr>
          <p:nvPr>
            <p:ph type="body" sz="quarter" idx="17" hasCustomPrompt="1"/>
          </p:nvPr>
        </p:nvSpPr>
        <p:spPr>
          <a:xfrm>
            <a:off x="0" y="757261"/>
            <a:ext cx="12192000" cy="445407"/>
          </a:xfrm>
          <a:prstGeom prst="rect">
            <a:avLst/>
          </a:prstGeom>
        </p:spPr>
        <p:txBody>
          <a:bodyPr/>
          <a:lstStyle>
            <a:lvl1pPr marL="0" indent="0" algn="ctr">
              <a:buNone/>
              <a:defRPr b="1">
                <a:solidFill>
                  <a:schemeClr val="bg2"/>
                </a:solidFill>
                <a:latin typeface="+mn-ea"/>
                <a:ea typeface="+mn-ea"/>
                <a:cs typeface="Segoe UI" panose="020B0502040204020203" pitchFamily="34" charset="0"/>
              </a:defRPr>
            </a:lvl1pPr>
          </a:lstStyle>
          <a:p>
            <a:pPr lvl="0"/>
            <a:r>
              <a:rPr kumimoji="1" lang="ja-JP" altLang="en-US"/>
              <a:t>サマリーを入力</a:t>
            </a:r>
          </a:p>
        </p:txBody>
      </p:sp>
      <p:sp>
        <p:nvSpPr>
          <p:cNvPr id="9" name="テキスト プレースホルダー 5"/>
          <p:cNvSpPr>
            <a:spLocks noGrp="1"/>
          </p:cNvSpPr>
          <p:nvPr>
            <p:ph type="body" sz="quarter" idx="16" hasCustomPrompt="1"/>
          </p:nvPr>
        </p:nvSpPr>
        <p:spPr>
          <a:xfrm>
            <a:off x="3" y="6243639"/>
            <a:ext cx="12191998"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8" name="タイトル 7"/>
          <p:cNvSpPr>
            <a:spLocks noGrp="1"/>
          </p:cNvSpPr>
          <p:nvPr>
            <p:ph type="title"/>
          </p:nvPr>
        </p:nvSpPr>
        <p:spPr/>
        <p:txBody>
          <a:bodyPr/>
          <a:lstStyle>
            <a:lvl1pPr>
              <a:defRPr/>
            </a:lvl1pPr>
          </a:lstStyle>
          <a:p>
            <a:r>
              <a:rPr kumimoji="1" lang="ja-JP" altLang="en-US"/>
              <a:t>マスター タイトルの書式設定</a:t>
            </a:r>
          </a:p>
        </p:txBody>
      </p:sp>
      <p:sp>
        <p:nvSpPr>
          <p:cNvPr id="6" name="図プレースホルダー 6"/>
          <p:cNvSpPr>
            <a:spLocks noGrp="1"/>
          </p:cNvSpPr>
          <p:nvPr>
            <p:ph type="pic" sz="quarter" idx="19" hasCustomPrompt="1"/>
          </p:nvPr>
        </p:nvSpPr>
        <p:spPr bwMode="white">
          <a:xfrm>
            <a:off x="695325" y="1243528"/>
            <a:ext cx="5304193"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7" name="図プレースホルダー 6"/>
          <p:cNvSpPr>
            <a:spLocks noGrp="1"/>
          </p:cNvSpPr>
          <p:nvPr>
            <p:ph type="pic" sz="quarter" idx="20" hasCustomPrompt="1"/>
          </p:nvPr>
        </p:nvSpPr>
        <p:spPr bwMode="white">
          <a:xfrm>
            <a:off x="6196871" y="1243528"/>
            <a:ext cx="5299804"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Tree>
    <p:extLst>
      <p:ext uri="{BB962C8B-B14F-4D97-AF65-F5344CB8AC3E}">
        <p14:creationId xmlns:p14="http://schemas.microsoft.com/office/powerpoint/2010/main" val="405151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画像３枚＋サマリー">
    <p:spTree>
      <p:nvGrpSpPr>
        <p:cNvPr id="1" name=""/>
        <p:cNvGrpSpPr/>
        <p:nvPr/>
      </p:nvGrpSpPr>
      <p:grpSpPr>
        <a:xfrm>
          <a:off x="0" y="0"/>
          <a:ext cx="0" cy="0"/>
          <a:chOff x="0" y="0"/>
          <a:chExt cx="0" cy="0"/>
        </a:xfrm>
      </p:grpSpPr>
      <p:sp>
        <p:nvSpPr>
          <p:cNvPr id="13" name="テキスト プレースホルダー 7"/>
          <p:cNvSpPr>
            <a:spLocks noGrp="1"/>
          </p:cNvSpPr>
          <p:nvPr>
            <p:ph type="body" sz="quarter" idx="47" hasCustomPrompt="1"/>
          </p:nvPr>
        </p:nvSpPr>
        <p:spPr>
          <a:xfrm>
            <a:off x="695326" y="1243528"/>
            <a:ext cx="3519754"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15" name="テキスト プレースホルダー 7"/>
          <p:cNvSpPr>
            <a:spLocks noGrp="1"/>
          </p:cNvSpPr>
          <p:nvPr>
            <p:ph type="body" sz="quarter" idx="48" hasCustomPrompt="1"/>
          </p:nvPr>
        </p:nvSpPr>
        <p:spPr>
          <a:xfrm>
            <a:off x="4354839" y="1243528"/>
            <a:ext cx="3491454"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7" name="図プレースホルダー 6"/>
          <p:cNvSpPr>
            <a:spLocks noGrp="1"/>
          </p:cNvSpPr>
          <p:nvPr>
            <p:ph type="pic" sz="quarter" idx="20" hasCustomPrompt="1"/>
          </p:nvPr>
        </p:nvSpPr>
        <p:spPr bwMode="white">
          <a:xfrm>
            <a:off x="4354839" y="1243528"/>
            <a:ext cx="3491454"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6" name="図プレースホルダー 6"/>
          <p:cNvSpPr>
            <a:spLocks noGrp="1"/>
          </p:cNvSpPr>
          <p:nvPr>
            <p:ph type="pic" sz="quarter" idx="19" hasCustomPrompt="1"/>
          </p:nvPr>
        </p:nvSpPr>
        <p:spPr bwMode="white">
          <a:xfrm>
            <a:off x="695326" y="1243528"/>
            <a:ext cx="3519754"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19" name="テキスト プレースホルダー 7"/>
          <p:cNvSpPr>
            <a:spLocks noGrp="1"/>
          </p:cNvSpPr>
          <p:nvPr>
            <p:ph type="body" sz="quarter" idx="49" hasCustomPrompt="1"/>
          </p:nvPr>
        </p:nvSpPr>
        <p:spPr>
          <a:xfrm>
            <a:off x="7991071" y="1243528"/>
            <a:ext cx="3505604" cy="4957247"/>
          </a:xfrm>
          <a:prstGeom prst="rect">
            <a:avLst/>
          </a:prstGeom>
        </p:spPr>
        <p:txBody>
          <a:bodyPr tIns="3132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5"/>
          <p:cNvSpPr>
            <a:spLocks noGrp="1"/>
          </p:cNvSpPr>
          <p:nvPr>
            <p:ph type="body" sz="quarter" idx="17" hasCustomPrompt="1"/>
          </p:nvPr>
        </p:nvSpPr>
        <p:spPr>
          <a:xfrm>
            <a:off x="0" y="757261"/>
            <a:ext cx="12192000" cy="445407"/>
          </a:xfrm>
          <a:prstGeom prst="rect">
            <a:avLst/>
          </a:prstGeom>
        </p:spPr>
        <p:txBody>
          <a:bodyPr/>
          <a:lstStyle>
            <a:lvl1pPr marL="0" indent="0" algn="ctr">
              <a:buNone/>
              <a:defRPr b="1">
                <a:solidFill>
                  <a:schemeClr val="bg2"/>
                </a:solidFill>
                <a:latin typeface="+mn-ea"/>
                <a:ea typeface="+mn-ea"/>
                <a:cs typeface="Segoe UI" panose="020B0502040204020203" pitchFamily="34" charset="0"/>
              </a:defRPr>
            </a:lvl1pPr>
          </a:lstStyle>
          <a:p>
            <a:pPr lvl="0"/>
            <a:r>
              <a:rPr kumimoji="1" lang="ja-JP" altLang="en-US"/>
              <a:t>サマリーを入力</a:t>
            </a:r>
          </a:p>
        </p:txBody>
      </p:sp>
      <p:sp>
        <p:nvSpPr>
          <p:cNvPr id="8" name="図プレースホルダー 6"/>
          <p:cNvSpPr>
            <a:spLocks noGrp="1"/>
          </p:cNvSpPr>
          <p:nvPr>
            <p:ph type="pic" sz="quarter" idx="21" hasCustomPrompt="1"/>
          </p:nvPr>
        </p:nvSpPr>
        <p:spPr bwMode="white">
          <a:xfrm>
            <a:off x="7991071" y="1243528"/>
            <a:ext cx="3505604" cy="4957247"/>
          </a:xfrm>
          <a:prstGeom prst="rect">
            <a:avLst/>
          </a:prstGeom>
          <a:solidFill>
            <a:schemeClr val="tx2">
              <a:alpha val="8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10"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9" name="タイトル 8"/>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41114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ページ①">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8"/>
          <p:cNvSpPr>
            <a:spLocks noGrp="1"/>
          </p:cNvSpPr>
          <p:nvPr>
            <p:ph type="body" sz="quarter" idx="30" hasCustomPrompt="1"/>
          </p:nvPr>
        </p:nvSpPr>
        <p:spPr>
          <a:xfrm>
            <a:off x="4335461" y="3928352"/>
            <a:ext cx="7856539" cy="2063125"/>
          </a:xfrm>
          <a:prstGeom prst="rect">
            <a:avLst/>
          </a:prstGeom>
        </p:spPr>
        <p:txBody>
          <a:bodyPr lIns="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Font typeface="Arial" panose="020B0604020202020204" pitchFamily="34" charset="0"/>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vl5pPr marL="1828846" indent="0">
              <a:buNone/>
              <a:defRPr/>
            </a:lvl5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6" name="コンテンツ プレースホルダー 14"/>
          <p:cNvSpPr>
            <a:spLocks noGrp="1"/>
          </p:cNvSpPr>
          <p:nvPr>
            <p:ph sz="quarter" idx="24" hasCustomPrompt="1"/>
          </p:nvPr>
        </p:nvSpPr>
        <p:spPr>
          <a:xfrm>
            <a:off x="695326" y="934030"/>
            <a:ext cx="3435349" cy="2435471"/>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7" name="コンテンツ プレースホルダー 14"/>
          <p:cNvSpPr>
            <a:spLocks noGrp="1"/>
          </p:cNvSpPr>
          <p:nvPr>
            <p:ph sz="quarter" idx="25" hasCustomPrompt="1"/>
          </p:nvPr>
        </p:nvSpPr>
        <p:spPr>
          <a:xfrm>
            <a:off x="695326" y="3556007"/>
            <a:ext cx="3435349" cy="2435471"/>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8" name="テキスト プレースホルダー 11"/>
          <p:cNvSpPr>
            <a:spLocks noGrp="1"/>
          </p:cNvSpPr>
          <p:nvPr>
            <p:ph type="body" sz="quarter" idx="26" hasCustomPrompt="1"/>
          </p:nvPr>
        </p:nvSpPr>
        <p:spPr>
          <a:xfrm>
            <a:off x="4335462" y="933760"/>
            <a:ext cx="7856537" cy="292095"/>
          </a:xfrm>
          <a:prstGeom prst="rect">
            <a:avLst/>
          </a:prstGeom>
        </p:spPr>
        <p:txBody>
          <a:bodyPr lIns="0" tIns="0" rIns="72000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9" name="テキスト プレースホルダー 11"/>
          <p:cNvSpPr>
            <a:spLocks noGrp="1"/>
          </p:cNvSpPr>
          <p:nvPr>
            <p:ph type="body" sz="quarter" idx="27" hasCustomPrompt="1"/>
          </p:nvPr>
        </p:nvSpPr>
        <p:spPr>
          <a:xfrm>
            <a:off x="4335462" y="3556007"/>
            <a:ext cx="7856537" cy="292095"/>
          </a:xfrm>
          <a:prstGeom prst="rect">
            <a:avLst/>
          </a:prstGeom>
        </p:spPr>
        <p:txBody>
          <a:bodyPr lIns="0" tIns="0" rIns="720000" bIns="0"/>
          <a:lstStyle>
            <a:lvl1pPr marL="0" indent="0">
              <a:buFont typeface="Arial" panose="020B0604020202020204" pitchFamily="34" charset="0"/>
              <a:buNone/>
              <a:defRPr sz="2201" b="0">
                <a:latin typeface="+mj-ea"/>
                <a:ea typeface="+mj-ea"/>
                <a:cs typeface="Segoe UI" panose="020B0502040204020203" pitchFamily="34" charset="0"/>
              </a:defRPr>
            </a:lvl1pPr>
            <a:lvl2pPr marL="457211" indent="0">
              <a:buNone/>
              <a:defRPr/>
            </a:lvl2pPr>
          </a:lstStyle>
          <a:p>
            <a:pPr lvl="0"/>
            <a:r>
              <a:rPr kumimoji="1" lang="ja-JP" altLang="en-US"/>
              <a:t>タイトル</a:t>
            </a:r>
            <a:endParaRPr kumimoji="1" lang="en-US" altLang="ja-JP"/>
          </a:p>
        </p:txBody>
      </p:sp>
      <p:sp>
        <p:nvSpPr>
          <p:cNvPr id="10" name="テキスト プレースホルダー 8"/>
          <p:cNvSpPr>
            <a:spLocks noGrp="1"/>
          </p:cNvSpPr>
          <p:nvPr>
            <p:ph type="body" sz="quarter" idx="28" hasCustomPrompt="1"/>
          </p:nvPr>
        </p:nvSpPr>
        <p:spPr>
          <a:xfrm>
            <a:off x="4335462" y="1307575"/>
            <a:ext cx="7856537" cy="2063125"/>
          </a:xfrm>
          <a:prstGeom prst="rect">
            <a:avLst/>
          </a:prstGeom>
        </p:spPr>
        <p:txBody>
          <a:bodyPr lIns="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Font typeface="Arial" panose="020B0604020202020204" pitchFamily="34" charset="0"/>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vl5pPr marL="1828846" indent="0">
              <a:buNone/>
              <a:defRPr/>
            </a:lvl5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2"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1" name="タイトル 10"/>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60907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ページ②">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11"/>
          <p:cNvSpPr>
            <a:spLocks noGrp="1"/>
          </p:cNvSpPr>
          <p:nvPr>
            <p:ph type="body" sz="quarter" idx="26" hasCustomPrompt="1"/>
          </p:nvPr>
        </p:nvSpPr>
        <p:spPr>
          <a:xfrm>
            <a:off x="4335464" y="933760"/>
            <a:ext cx="3442248" cy="292095"/>
          </a:xfrm>
          <a:prstGeom prst="rect">
            <a:avLst/>
          </a:prstGeom>
        </p:spPr>
        <p:txBody>
          <a:bodyPr lIns="0" tIns="0" rIns="0" bIns="0"/>
          <a:lstStyle>
            <a:lvl1pPr>
              <a:defRPr sz="2201" b="1">
                <a:latin typeface="+mj-ea"/>
                <a:ea typeface="+mj-ea"/>
                <a:cs typeface="Segoe UI" panose="020B0502040204020203" pitchFamily="34" charset="0"/>
              </a:defRPr>
            </a:lvl1pPr>
          </a:lstStyle>
          <a:p>
            <a:pPr lvl="0"/>
            <a:r>
              <a:rPr kumimoji="1" lang="ja-JP" altLang="en-US"/>
              <a:t>タイトル</a:t>
            </a:r>
          </a:p>
        </p:txBody>
      </p:sp>
      <p:sp>
        <p:nvSpPr>
          <p:cNvPr id="6" name="テキスト プレースホルダー 11"/>
          <p:cNvSpPr>
            <a:spLocks noGrp="1"/>
          </p:cNvSpPr>
          <p:nvPr>
            <p:ph type="body" sz="quarter" idx="27" hasCustomPrompt="1"/>
          </p:nvPr>
        </p:nvSpPr>
        <p:spPr>
          <a:xfrm>
            <a:off x="4335464" y="3556007"/>
            <a:ext cx="3442248" cy="292095"/>
          </a:xfrm>
          <a:prstGeom prst="rect">
            <a:avLst/>
          </a:prstGeom>
        </p:spPr>
        <p:txBody>
          <a:bodyPr lIns="0" tIns="0" rIns="0" bIns="0"/>
          <a:lstStyle>
            <a:lvl1pPr>
              <a:defRPr sz="2201" b="1">
                <a:latin typeface="+mj-ea"/>
                <a:ea typeface="+mj-ea"/>
                <a:cs typeface="Segoe UI" panose="020B0502040204020203" pitchFamily="34" charset="0"/>
              </a:defRPr>
            </a:lvl1pPr>
          </a:lstStyle>
          <a:p>
            <a:pPr lvl="0"/>
            <a:r>
              <a:rPr kumimoji="1" lang="ja-JP" altLang="en-US"/>
              <a:t>タイトル</a:t>
            </a:r>
          </a:p>
        </p:txBody>
      </p:sp>
      <p:sp>
        <p:nvSpPr>
          <p:cNvPr id="7" name="テキスト プレースホルダー 11"/>
          <p:cNvSpPr>
            <a:spLocks noGrp="1"/>
          </p:cNvSpPr>
          <p:nvPr>
            <p:ph type="body" sz="quarter" idx="31" hasCustomPrompt="1"/>
          </p:nvPr>
        </p:nvSpPr>
        <p:spPr>
          <a:xfrm>
            <a:off x="8359140" y="933758"/>
            <a:ext cx="3832860" cy="5057718"/>
          </a:xfrm>
          <a:prstGeom prst="rect">
            <a:avLst/>
          </a:prstGeom>
        </p:spPr>
        <p:txBody>
          <a:bodyPr lIns="0" tIns="0" rIns="720000" bIns="0" anchor="ctr"/>
          <a:lstStyle>
            <a:lvl1pPr algn="l">
              <a:defRPr sz="2800" b="1">
                <a:solidFill>
                  <a:schemeClr val="bg2"/>
                </a:solidFill>
                <a:latin typeface="+mn-ea"/>
                <a:ea typeface="+mn-ea"/>
                <a:cs typeface="Segoe UI" panose="020B0502040204020203" pitchFamily="34" charset="0"/>
              </a:defRPr>
            </a:lvl1pPr>
          </a:lstStyle>
          <a:p>
            <a:pPr lvl="0"/>
            <a:r>
              <a:rPr kumimoji="1" lang="ja-JP" altLang="en-US"/>
              <a:t>サマリー</a:t>
            </a:r>
          </a:p>
        </p:txBody>
      </p:sp>
      <p:sp>
        <p:nvSpPr>
          <p:cNvPr id="8" name="右矢印 7"/>
          <p:cNvSpPr/>
          <p:nvPr userDrawn="1"/>
        </p:nvSpPr>
        <p:spPr>
          <a:xfrm>
            <a:off x="7874364" y="3354262"/>
            <a:ext cx="388127" cy="17260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solidFill>
                <a:schemeClr val="tx2"/>
              </a:solidFill>
              <a:cs typeface="Segoe UI" panose="020B0502040204020203" pitchFamily="34" charset="0"/>
            </a:endParaRPr>
          </a:p>
        </p:txBody>
      </p:sp>
      <p:sp>
        <p:nvSpPr>
          <p:cNvPr id="9" name="コンテンツ プレースホルダー 14"/>
          <p:cNvSpPr>
            <a:spLocks noGrp="1"/>
          </p:cNvSpPr>
          <p:nvPr>
            <p:ph sz="quarter" idx="32" hasCustomPrompt="1"/>
          </p:nvPr>
        </p:nvSpPr>
        <p:spPr>
          <a:xfrm>
            <a:off x="695326" y="934030"/>
            <a:ext cx="3435349" cy="2435471"/>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0" name="コンテンツ プレースホルダー 14"/>
          <p:cNvSpPr>
            <a:spLocks noGrp="1"/>
          </p:cNvSpPr>
          <p:nvPr>
            <p:ph sz="quarter" idx="33" hasCustomPrompt="1"/>
          </p:nvPr>
        </p:nvSpPr>
        <p:spPr>
          <a:xfrm>
            <a:off x="695326" y="3556007"/>
            <a:ext cx="3435349" cy="2435471"/>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2" name="テキスト プレースホルダー 8"/>
          <p:cNvSpPr>
            <a:spLocks noGrp="1"/>
          </p:cNvSpPr>
          <p:nvPr>
            <p:ph type="body" sz="quarter" idx="30" hasCustomPrompt="1"/>
          </p:nvPr>
        </p:nvSpPr>
        <p:spPr>
          <a:xfrm>
            <a:off x="4335463" y="3928352"/>
            <a:ext cx="3442249" cy="2063125"/>
          </a:xfrm>
          <a:prstGeom prst="rect">
            <a:avLst/>
          </a:prstGeom>
        </p:spPr>
        <p:txBody>
          <a:bodyPr lIns="0" tIns="0" rIns="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Font typeface="Arial" panose="020B0604020202020204" pitchFamily="34" charset="0"/>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vl5pPr marL="1828846" indent="0">
              <a:buNone/>
              <a:defRPr/>
            </a:lvl5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3" name="テキスト プレースホルダー 8"/>
          <p:cNvSpPr>
            <a:spLocks noGrp="1"/>
          </p:cNvSpPr>
          <p:nvPr>
            <p:ph type="body" sz="quarter" idx="28" hasCustomPrompt="1"/>
          </p:nvPr>
        </p:nvSpPr>
        <p:spPr>
          <a:xfrm>
            <a:off x="4335463" y="1307575"/>
            <a:ext cx="3442249" cy="2063125"/>
          </a:xfrm>
          <a:prstGeom prst="rect">
            <a:avLst/>
          </a:prstGeom>
        </p:spPr>
        <p:txBody>
          <a:bodyPr lIns="0" tIns="0" rIns="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Font typeface="Arial" panose="020B0604020202020204" pitchFamily="34" charset="0"/>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401">
                <a:latin typeface="+mn-ea"/>
                <a:ea typeface="+mn-ea"/>
                <a:cs typeface="Segoe UI" panose="020B0502040204020203" pitchFamily="34" charset="0"/>
              </a:defRPr>
            </a:lvl4pPr>
            <a:lvl5pPr marL="1828846" indent="0">
              <a:buNone/>
              <a:defRPr/>
            </a:lvl5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4"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1" name="タイトル 10"/>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281479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ページ③">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7" name="コンテンツ プレースホルダー 14"/>
          <p:cNvSpPr>
            <a:spLocks noGrp="1"/>
          </p:cNvSpPr>
          <p:nvPr>
            <p:ph sz="quarter" idx="24" hasCustomPrompt="1"/>
          </p:nvPr>
        </p:nvSpPr>
        <p:spPr>
          <a:xfrm>
            <a:off x="695326" y="934030"/>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8" name="テキスト プレースホルダー 11"/>
          <p:cNvSpPr>
            <a:spLocks noGrp="1"/>
          </p:cNvSpPr>
          <p:nvPr>
            <p:ph type="body" sz="quarter" idx="26" hasCustomPrompt="1"/>
          </p:nvPr>
        </p:nvSpPr>
        <p:spPr>
          <a:xfrm>
            <a:off x="4335462" y="933760"/>
            <a:ext cx="7856537" cy="292095"/>
          </a:xfrm>
          <a:prstGeom prst="rect">
            <a:avLst/>
          </a:prstGeom>
        </p:spPr>
        <p:txBody>
          <a:bodyPr lIns="0" tIns="0" rIns="72000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9" name="テキスト プレースホルダー 8"/>
          <p:cNvSpPr>
            <a:spLocks noGrp="1"/>
          </p:cNvSpPr>
          <p:nvPr>
            <p:ph type="body" sz="quarter" idx="28" hasCustomPrompt="1"/>
          </p:nvPr>
        </p:nvSpPr>
        <p:spPr>
          <a:xfrm>
            <a:off x="4335462" y="1307575"/>
            <a:ext cx="7856537" cy="1268641"/>
          </a:xfrm>
          <a:prstGeom prst="rect">
            <a:avLst/>
          </a:prstGeom>
        </p:spPr>
        <p:txBody>
          <a:bodyPr lIns="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0" name="コンテンツ プレースホルダー 14"/>
          <p:cNvSpPr>
            <a:spLocks noGrp="1"/>
          </p:cNvSpPr>
          <p:nvPr>
            <p:ph sz="quarter" idx="31" hasCustomPrompt="1"/>
          </p:nvPr>
        </p:nvSpPr>
        <p:spPr>
          <a:xfrm>
            <a:off x="695326" y="2704503"/>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1" name="テキスト プレースホルダー 11"/>
          <p:cNvSpPr>
            <a:spLocks noGrp="1"/>
          </p:cNvSpPr>
          <p:nvPr>
            <p:ph type="body" sz="quarter" idx="32" hasCustomPrompt="1"/>
          </p:nvPr>
        </p:nvSpPr>
        <p:spPr>
          <a:xfrm>
            <a:off x="4335462" y="2704235"/>
            <a:ext cx="7856537" cy="292095"/>
          </a:xfrm>
          <a:prstGeom prst="rect">
            <a:avLst/>
          </a:prstGeom>
        </p:spPr>
        <p:txBody>
          <a:bodyPr lIns="0" tIns="0" rIns="72000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12" name="コンテンツ プレースホルダー 14"/>
          <p:cNvSpPr>
            <a:spLocks noGrp="1"/>
          </p:cNvSpPr>
          <p:nvPr>
            <p:ph sz="quarter" idx="34" hasCustomPrompt="1"/>
          </p:nvPr>
        </p:nvSpPr>
        <p:spPr>
          <a:xfrm>
            <a:off x="695326" y="4477790"/>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3" name="テキスト プレースホルダー 11"/>
          <p:cNvSpPr>
            <a:spLocks noGrp="1"/>
          </p:cNvSpPr>
          <p:nvPr>
            <p:ph type="body" sz="quarter" idx="35" hasCustomPrompt="1"/>
          </p:nvPr>
        </p:nvSpPr>
        <p:spPr>
          <a:xfrm>
            <a:off x="4335462" y="4477520"/>
            <a:ext cx="7856537" cy="292095"/>
          </a:xfrm>
          <a:prstGeom prst="rect">
            <a:avLst/>
          </a:prstGeom>
        </p:spPr>
        <p:txBody>
          <a:bodyPr lIns="0" tIns="0" rIns="72000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15"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7" name="テキスト プレースホルダー 8"/>
          <p:cNvSpPr>
            <a:spLocks noGrp="1"/>
          </p:cNvSpPr>
          <p:nvPr>
            <p:ph type="body" sz="quarter" idx="36" hasCustomPrompt="1"/>
          </p:nvPr>
        </p:nvSpPr>
        <p:spPr>
          <a:xfrm>
            <a:off x="4335462" y="3078049"/>
            <a:ext cx="7856538" cy="1268641"/>
          </a:xfrm>
          <a:prstGeom prst="rect">
            <a:avLst/>
          </a:prstGeom>
        </p:spPr>
        <p:txBody>
          <a:bodyPr lIns="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8" name="テキスト プレースホルダー 8"/>
          <p:cNvSpPr>
            <a:spLocks noGrp="1"/>
          </p:cNvSpPr>
          <p:nvPr>
            <p:ph type="body" sz="quarter" idx="37" hasCustomPrompt="1"/>
          </p:nvPr>
        </p:nvSpPr>
        <p:spPr>
          <a:xfrm>
            <a:off x="4335462" y="4853303"/>
            <a:ext cx="7856538" cy="1268641"/>
          </a:xfrm>
          <a:prstGeom prst="rect">
            <a:avLst/>
          </a:prstGeom>
        </p:spPr>
        <p:txBody>
          <a:bodyPr lIns="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5" name="タイトル 4"/>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22848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ページ④">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11"/>
          <p:cNvSpPr>
            <a:spLocks noGrp="1"/>
          </p:cNvSpPr>
          <p:nvPr>
            <p:ph type="body" sz="quarter" idx="26" hasCustomPrompt="1"/>
          </p:nvPr>
        </p:nvSpPr>
        <p:spPr>
          <a:xfrm>
            <a:off x="4335464" y="933760"/>
            <a:ext cx="3442247" cy="292095"/>
          </a:xfrm>
          <a:prstGeom prst="rect">
            <a:avLst/>
          </a:prstGeom>
        </p:spPr>
        <p:txBody>
          <a:bodyPr lIns="0" tIns="0" rIns="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6" name="テキスト プレースホルダー 11"/>
          <p:cNvSpPr>
            <a:spLocks noGrp="1"/>
          </p:cNvSpPr>
          <p:nvPr>
            <p:ph type="body" sz="quarter" idx="32" hasCustomPrompt="1"/>
          </p:nvPr>
        </p:nvSpPr>
        <p:spPr>
          <a:xfrm>
            <a:off x="4335464" y="2704235"/>
            <a:ext cx="3442247" cy="292095"/>
          </a:xfrm>
          <a:prstGeom prst="rect">
            <a:avLst/>
          </a:prstGeom>
        </p:spPr>
        <p:txBody>
          <a:bodyPr lIns="0" tIns="0" rIns="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7" name="テキスト プレースホルダー 11"/>
          <p:cNvSpPr>
            <a:spLocks noGrp="1"/>
          </p:cNvSpPr>
          <p:nvPr>
            <p:ph type="body" sz="quarter" idx="35" hasCustomPrompt="1"/>
          </p:nvPr>
        </p:nvSpPr>
        <p:spPr>
          <a:xfrm>
            <a:off x="4335464" y="4477520"/>
            <a:ext cx="3442247" cy="292095"/>
          </a:xfrm>
          <a:prstGeom prst="rect">
            <a:avLst/>
          </a:prstGeom>
        </p:spPr>
        <p:txBody>
          <a:bodyPr lIns="0" tIns="0" rIns="0" bIns="0"/>
          <a:lstStyle>
            <a:lvl1pPr>
              <a:defRPr sz="2201" b="0">
                <a:latin typeface="+mj-ea"/>
                <a:ea typeface="+mj-ea"/>
                <a:cs typeface="Segoe UI" panose="020B0502040204020203" pitchFamily="34" charset="0"/>
              </a:defRPr>
            </a:lvl1pPr>
          </a:lstStyle>
          <a:p>
            <a:pPr lvl="0"/>
            <a:r>
              <a:rPr kumimoji="1" lang="ja-JP" altLang="en-US"/>
              <a:t>タイトル</a:t>
            </a:r>
          </a:p>
        </p:txBody>
      </p:sp>
      <p:sp>
        <p:nvSpPr>
          <p:cNvPr id="8" name="テキスト プレースホルダー 11"/>
          <p:cNvSpPr>
            <a:spLocks noGrp="1"/>
          </p:cNvSpPr>
          <p:nvPr>
            <p:ph type="body" sz="quarter" idx="37" hasCustomPrompt="1"/>
          </p:nvPr>
        </p:nvSpPr>
        <p:spPr>
          <a:xfrm>
            <a:off x="8359140" y="933757"/>
            <a:ext cx="3832860" cy="5186217"/>
          </a:xfrm>
          <a:prstGeom prst="rect">
            <a:avLst/>
          </a:prstGeom>
        </p:spPr>
        <p:txBody>
          <a:bodyPr lIns="0" tIns="0" rIns="720000" bIns="0" anchor="ctr"/>
          <a:lstStyle>
            <a:lvl1pPr algn="l">
              <a:defRPr sz="2800" b="1">
                <a:solidFill>
                  <a:schemeClr val="bg2"/>
                </a:solidFill>
                <a:latin typeface="+mn-ea"/>
                <a:ea typeface="+mn-ea"/>
                <a:cs typeface="Segoe UI" panose="020B0502040204020203" pitchFamily="34" charset="0"/>
              </a:defRPr>
            </a:lvl1pPr>
          </a:lstStyle>
          <a:p>
            <a:pPr lvl="0"/>
            <a:r>
              <a:rPr kumimoji="1" lang="ja-JP" altLang="en-US"/>
              <a:t>サマリー</a:t>
            </a:r>
          </a:p>
        </p:txBody>
      </p:sp>
      <p:sp>
        <p:nvSpPr>
          <p:cNvPr id="9" name="右矢印 8"/>
          <p:cNvSpPr/>
          <p:nvPr userDrawn="1"/>
        </p:nvSpPr>
        <p:spPr>
          <a:xfrm>
            <a:off x="7874364" y="3354262"/>
            <a:ext cx="388127" cy="17260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cs typeface="Segoe UI" panose="020B0502040204020203" pitchFamily="34" charset="0"/>
            </a:endParaRPr>
          </a:p>
        </p:txBody>
      </p:sp>
      <p:sp>
        <p:nvSpPr>
          <p:cNvPr id="10" name="コンテンツ プレースホルダー 14"/>
          <p:cNvSpPr>
            <a:spLocks noGrp="1"/>
          </p:cNvSpPr>
          <p:nvPr>
            <p:ph sz="quarter" idx="24" hasCustomPrompt="1"/>
          </p:nvPr>
        </p:nvSpPr>
        <p:spPr>
          <a:xfrm>
            <a:off x="695325" y="934030"/>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1" name="コンテンツ プレースホルダー 14"/>
          <p:cNvSpPr>
            <a:spLocks noGrp="1"/>
          </p:cNvSpPr>
          <p:nvPr>
            <p:ph sz="quarter" idx="31" hasCustomPrompt="1"/>
          </p:nvPr>
        </p:nvSpPr>
        <p:spPr>
          <a:xfrm>
            <a:off x="695325" y="2704503"/>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2" name="コンテンツ プレースホルダー 14"/>
          <p:cNvSpPr>
            <a:spLocks noGrp="1"/>
          </p:cNvSpPr>
          <p:nvPr>
            <p:ph sz="quarter" idx="34" hasCustomPrompt="1"/>
          </p:nvPr>
        </p:nvSpPr>
        <p:spPr>
          <a:xfrm>
            <a:off x="695325" y="4477790"/>
            <a:ext cx="3435349" cy="1642187"/>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6" name="テキスト プレースホルダー 8"/>
          <p:cNvSpPr>
            <a:spLocks noGrp="1"/>
          </p:cNvSpPr>
          <p:nvPr>
            <p:ph type="body" sz="quarter" idx="28" hasCustomPrompt="1"/>
          </p:nvPr>
        </p:nvSpPr>
        <p:spPr>
          <a:xfrm>
            <a:off x="4335463" y="1307575"/>
            <a:ext cx="3442249" cy="1268641"/>
          </a:xfrm>
          <a:prstGeom prst="rect">
            <a:avLst/>
          </a:prstGeom>
        </p:spPr>
        <p:txBody>
          <a:bodyPr lIns="0" tIns="0" rIns="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7"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21" name="テキスト プレースホルダー 8"/>
          <p:cNvSpPr>
            <a:spLocks noGrp="1"/>
          </p:cNvSpPr>
          <p:nvPr>
            <p:ph type="body" sz="quarter" idx="38" hasCustomPrompt="1"/>
          </p:nvPr>
        </p:nvSpPr>
        <p:spPr>
          <a:xfrm>
            <a:off x="4335463" y="3078049"/>
            <a:ext cx="3442249" cy="1268641"/>
          </a:xfrm>
          <a:prstGeom prst="rect">
            <a:avLst/>
          </a:prstGeom>
        </p:spPr>
        <p:txBody>
          <a:bodyPr lIns="0" tIns="0" rIns="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22" name="テキスト プレースホルダー 8"/>
          <p:cNvSpPr>
            <a:spLocks noGrp="1"/>
          </p:cNvSpPr>
          <p:nvPr>
            <p:ph type="body" sz="quarter" idx="39" hasCustomPrompt="1"/>
          </p:nvPr>
        </p:nvSpPr>
        <p:spPr>
          <a:xfrm>
            <a:off x="4335463" y="4848526"/>
            <a:ext cx="3442249" cy="1268641"/>
          </a:xfrm>
          <a:prstGeom prst="rect">
            <a:avLst/>
          </a:prstGeom>
        </p:spPr>
        <p:txBody>
          <a:bodyPr lIns="0" tIns="0" rIns="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3" name="タイトル 12"/>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78756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ページ⑤">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コンテンツ プレースホルダー 14"/>
          <p:cNvSpPr>
            <a:spLocks noGrp="1"/>
          </p:cNvSpPr>
          <p:nvPr>
            <p:ph sz="quarter" idx="24" hasCustomPrompt="1"/>
          </p:nvPr>
        </p:nvSpPr>
        <p:spPr>
          <a:xfrm>
            <a:off x="690033" y="1235270"/>
            <a:ext cx="4997893" cy="2687699"/>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6" name="テキスト プレースホルダー 16"/>
          <p:cNvSpPr>
            <a:spLocks noGrp="1"/>
          </p:cNvSpPr>
          <p:nvPr>
            <p:ph type="body" sz="quarter" idx="22" hasCustomPrompt="1"/>
          </p:nvPr>
        </p:nvSpPr>
        <p:spPr>
          <a:xfrm>
            <a:off x="0" y="844510"/>
            <a:ext cx="6091614" cy="324039"/>
          </a:xfrm>
          <a:prstGeom prst="rect">
            <a:avLst/>
          </a:prstGeom>
        </p:spPr>
        <p:txBody>
          <a:bodyPr lIns="720000" tIns="0" rIns="360000" bIns="0"/>
          <a:lstStyle>
            <a:lvl1pPr algn="l">
              <a:defRPr sz="2201" b="0">
                <a:latin typeface="+mj-ea"/>
                <a:ea typeface="+mj-ea"/>
                <a:cs typeface="Segoe UI" panose="020B0502040204020203" pitchFamily="34" charset="0"/>
              </a:defRPr>
            </a:lvl1pPr>
          </a:lstStyle>
          <a:p>
            <a:pPr lvl="0"/>
            <a:r>
              <a:rPr kumimoji="1" lang="ja-JP" altLang="en-US"/>
              <a:t>タイトル</a:t>
            </a:r>
          </a:p>
        </p:txBody>
      </p:sp>
      <p:sp>
        <p:nvSpPr>
          <p:cNvPr id="7" name="テキスト プレースホルダー 16"/>
          <p:cNvSpPr>
            <a:spLocks noGrp="1"/>
          </p:cNvSpPr>
          <p:nvPr>
            <p:ph type="body" sz="quarter" idx="26" hasCustomPrompt="1"/>
          </p:nvPr>
        </p:nvSpPr>
        <p:spPr>
          <a:xfrm>
            <a:off x="6091614" y="844510"/>
            <a:ext cx="6100386" cy="324039"/>
          </a:xfrm>
          <a:prstGeom prst="rect">
            <a:avLst/>
          </a:prstGeom>
        </p:spPr>
        <p:txBody>
          <a:bodyPr lIns="396000" tIns="0" rIns="720000" bIns="0"/>
          <a:lstStyle>
            <a:lvl1pPr algn="l">
              <a:defRPr sz="2201" b="0">
                <a:latin typeface="+mj-ea"/>
                <a:ea typeface="+mj-ea"/>
                <a:cs typeface="Segoe UI" panose="020B0502040204020203" pitchFamily="34" charset="0"/>
              </a:defRPr>
            </a:lvl1pPr>
          </a:lstStyle>
          <a:p>
            <a:pPr lvl="0"/>
            <a:r>
              <a:rPr kumimoji="1" lang="ja-JP" altLang="en-US"/>
              <a:t>タイトル</a:t>
            </a:r>
          </a:p>
        </p:txBody>
      </p:sp>
      <p:sp>
        <p:nvSpPr>
          <p:cNvPr id="8" name="コンテンツ プレースホルダー 14"/>
          <p:cNvSpPr>
            <a:spLocks noGrp="1"/>
          </p:cNvSpPr>
          <p:nvPr>
            <p:ph sz="quarter" idx="28" hasCustomPrompt="1"/>
          </p:nvPr>
        </p:nvSpPr>
        <p:spPr>
          <a:xfrm>
            <a:off x="6506409" y="1235270"/>
            <a:ext cx="4990266" cy="2687699"/>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9" name="テキスト プレースホルダー 8"/>
          <p:cNvSpPr>
            <a:spLocks noGrp="1"/>
          </p:cNvSpPr>
          <p:nvPr>
            <p:ph type="body" sz="quarter" idx="23" hasCustomPrompt="1"/>
          </p:nvPr>
        </p:nvSpPr>
        <p:spPr>
          <a:xfrm>
            <a:off x="0" y="4026912"/>
            <a:ext cx="6091614" cy="1580982"/>
          </a:xfrm>
          <a:prstGeom prst="rect">
            <a:avLst/>
          </a:prstGeom>
        </p:spPr>
        <p:txBody>
          <a:bodyPr lIns="720000" tIns="0" rIns="36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0" name="テキスト プレースホルダー 8"/>
          <p:cNvSpPr>
            <a:spLocks noGrp="1"/>
          </p:cNvSpPr>
          <p:nvPr>
            <p:ph type="body" sz="quarter" idx="25" hasCustomPrompt="1"/>
          </p:nvPr>
        </p:nvSpPr>
        <p:spPr>
          <a:xfrm>
            <a:off x="6091614" y="4026912"/>
            <a:ext cx="6100386" cy="1580982"/>
          </a:xfrm>
          <a:prstGeom prst="rect">
            <a:avLst/>
          </a:prstGeom>
        </p:spPr>
        <p:txBody>
          <a:bodyPr lIns="39600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1" name="テキスト プレースホルダー 5"/>
          <p:cNvSpPr>
            <a:spLocks noGrp="1"/>
          </p:cNvSpPr>
          <p:nvPr>
            <p:ph type="body" sz="quarter" idx="17" hasCustomPrompt="1"/>
          </p:nvPr>
        </p:nvSpPr>
        <p:spPr>
          <a:xfrm>
            <a:off x="0" y="5689455"/>
            <a:ext cx="12192000" cy="445407"/>
          </a:xfrm>
          <a:prstGeom prst="rect">
            <a:avLst/>
          </a:prstGeom>
        </p:spPr>
        <p:txBody>
          <a:bodyPr lIns="720000" tIns="0" rIns="720000" bIns="0" anchor="b"/>
          <a:lstStyle>
            <a:lvl1pPr marL="0" indent="0" algn="ctr">
              <a:buNone/>
              <a:defRPr b="1">
                <a:solidFill>
                  <a:schemeClr val="bg2"/>
                </a:solidFill>
                <a:latin typeface="+mn-ea"/>
                <a:ea typeface="+mn-ea"/>
                <a:cs typeface="Segoe UI" panose="020B0502040204020203" pitchFamily="34" charset="0"/>
              </a:defRPr>
            </a:lvl1pPr>
          </a:lstStyle>
          <a:p>
            <a:pPr lvl="0"/>
            <a:r>
              <a:rPr kumimoji="1" lang="ja-JP" altLang="en-US"/>
              <a:t>サマリーを入力</a:t>
            </a:r>
          </a:p>
        </p:txBody>
      </p:sp>
      <p:sp>
        <p:nvSpPr>
          <p:cNvPr id="13"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2" name="タイトル 11"/>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72203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ページ⑥">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コンテンツ プレースホルダー 14"/>
          <p:cNvSpPr>
            <a:spLocks noGrp="1"/>
          </p:cNvSpPr>
          <p:nvPr>
            <p:ph sz="quarter" idx="24" hasCustomPrompt="1"/>
          </p:nvPr>
        </p:nvSpPr>
        <p:spPr>
          <a:xfrm>
            <a:off x="706684" y="1235270"/>
            <a:ext cx="3354777" cy="2687699"/>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7" name="テキスト プレースホルダー 8"/>
          <p:cNvSpPr>
            <a:spLocks noGrp="1"/>
          </p:cNvSpPr>
          <p:nvPr>
            <p:ph type="body" sz="quarter" idx="23" hasCustomPrompt="1"/>
          </p:nvPr>
        </p:nvSpPr>
        <p:spPr>
          <a:xfrm>
            <a:off x="1" y="4026912"/>
            <a:ext cx="4229921" cy="1580982"/>
          </a:xfrm>
          <a:prstGeom prst="rect">
            <a:avLst/>
          </a:prstGeom>
        </p:spPr>
        <p:txBody>
          <a:bodyPr lIns="720000" tIns="0" rIns="18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8" name="コンテンツ プレースホルダー 14"/>
          <p:cNvSpPr>
            <a:spLocks noGrp="1"/>
          </p:cNvSpPr>
          <p:nvPr>
            <p:ph sz="quarter" idx="31" hasCustomPrompt="1"/>
          </p:nvPr>
        </p:nvSpPr>
        <p:spPr>
          <a:xfrm>
            <a:off x="4425244" y="1235270"/>
            <a:ext cx="3354777" cy="2687699"/>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0" name="テキスト プレースホルダー 8"/>
          <p:cNvSpPr>
            <a:spLocks noGrp="1"/>
          </p:cNvSpPr>
          <p:nvPr>
            <p:ph type="body" sz="quarter" idx="33" hasCustomPrompt="1"/>
          </p:nvPr>
        </p:nvSpPr>
        <p:spPr>
          <a:xfrm>
            <a:off x="4229921" y="4026912"/>
            <a:ext cx="3729964" cy="1580982"/>
          </a:xfrm>
          <a:prstGeom prst="rect">
            <a:avLst/>
          </a:prstGeom>
        </p:spPr>
        <p:txBody>
          <a:bodyPr lIns="180000" tIns="0" rIns="18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1" name="コンテンツ プレースホルダー 14"/>
          <p:cNvSpPr>
            <a:spLocks noGrp="1"/>
          </p:cNvSpPr>
          <p:nvPr>
            <p:ph sz="quarter" idx="34" hasCustomPrompt="1"/>
          </p:nvPr>
        </p:nvSpPr>
        <p:spPr>
          <a:xfrm>
            <a:off x="8143803" y="1235270"/>
            <a:ext cx="3354777" cy="2687699"/>
          </a:xfrm>
          <a:prstGeom prst="rect">
            <a:avLst/>
          </a:prstGeom>
        </p:spPr>
        <p:txBody>
          <a:bodyPr lIns="0" tIns="0" rIns="0" bIns="180000" anchor="ctr"/>
          <a:lstStyle>
            <a:lvl1pPr algn="ctr">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13" name="テキスト プレースホルダー 8"/>
          <p:cNvSpPr>
            <a:spLocks noGrp="1"/>
          </p:cNvSpPr>
          <p:nvPr>
            <p:ph type="body" sz="quarter" idx="36" hasCustomPrompt="1"/>
          </p:nvPr>
        </p:nvSpPr>
        <p:spPr>
          <a:xfrm>
            <a:off x="7959886" y="4026912"/>
            <a:ext cx="4229920" cy="1580982"/>
          </a:xfrm>
          <a:prstGeom prst="rect">
            <a:avLst/>
          </a:prstGeom>
        </p:spPr>
        <p:txBody>
          <a:bodyPr lIns="180000" tIns="0" rIns="720000" bIns="0"/>
          <a:lstStyle>
            <a:lvl1pPr marL="0" indent="0" algn="just">
              <a:lnSpc>
                <a:spcPct val="120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20000"/>
              </a:lnSpc>
              <a:buNone/>
              <a:defRPr sz="1600">
                <a:latin typeface="+mn-ea"/>
                <a:ea typeface="+mn-ea"/>
                <a:cs typeface="Segoe UI" panose="020B0502040204020203" pitchFamily="34" charset="0"/>
              </a:defRPr>
            </a:lvl2pPr>
            <a:lvl3pPr marL="914423" indent="0">
              <a:lnSpc>
                <a:spcPct val="120000"/>
              </a:lnSpc>
              <a:buNone/>
              <a:defRPr sz="1401">
                <a:latin typeface="+mn-ea"/>
                <a:ea typeface="+mn-ea"/>
                <a:cs typeface="Segoe UI" panose="020B0502040204020203" pitchFamily="34" charset="0"/>
              </a:defRPr>
            </a:lvl3pPr>
            <a:lvl4pPr marL="1371635" indent="0">
              <a:lnSpc>
                <a:spcPct val="120000"/>
              </a:lnSpc>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4" name="テキスト プレースホルダー 5"/>
          <p:cNvSpPr>
            <a:spLocks noGrp="1"/>
          </p:cNvSpPr>
          <p:nvPr>
            <p:ph type="body" sz="quarter" idx="17" hasCustomPrompt="1"/>
          </p:nvPr>
        </p:nvSpPr>
        <p:spPr>
          <a:xfrm>
            <a:off x="0" y="5689455"/>
            <a:ext cx="12192000" cy="445407"/>
          </a:xfrm>
          <a:prstGeom prst="rect">
            <a:avLst/>
          </a:prstGeom>
        </p:spPr>
        <p:txBody>
          <a:bodyPr lIns="720000" tIns="0" rIns="720000" bIns="0" anchor="b"/>
          <a:lstStyle>
            <a:lvl1pPr marL="0" indent="0" algn="ctr">
              <a:buNone/>
              <a:defRPr b="1">
                <a:solidFill>
                  <a:schemeClr val="bg2"/>
                </a:solidFill>
                <a:latin typeface="+mn-ea"/>
                <a:ea typeface="+mn-ea"/>
                <a:cs typeface="Segoe UI" panose="020B0502040204020203" pitchFamily="34" charset="0"/>
              </a:defRPr>
            </a:lvl1pPr>
          </a:lstStyle>
          <a:p>
            <a:pPr lvl="0"/>
            <a:r>
              <a:rPr kumimoji="1" lang="ja-JP" altLang="en-US"/>
              <a:t>サマリーを入力</a:t>
            </a:r>
          </a:p>
        </p:txBody>
      </p:sp>
      <p:sp>
        <p:nvSpPr>
          <p:cNvPr id="16"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7" name="テキスト プレースホルダー 16"/>
          <p:cNvSpPr>
            <a:spLocks noGrp="1"/>
          </p:cNvSpPr>
          <p:nvPr>
            <p:ph type="body" sz="quarter" idx="22" hasCustomPrompt="1"/>
          </p:nvPr>
        </p:nvSpPr>
        <p:spPr>
          <a:xfrm>
            <a:off x="1" y="844510"/>
            <a:ext cx="4229921" cy="324039"/>
          </a:xfrm>
          <a:prstGeom prst="rect">
            <a:avLst/>
          </a:prstGeom>
        </p:spPr>
        <p:txBody>
          <a:bodyPr lIns="720000" tIns="0" rIns="180000" bIns="0"/>
          <a:lstStyle>
            <a:lvl1pPr algn="l">
              <a:defRPr sz="2201" b="0">
                <a:latin typeface="+mj-ea"/>
                <a:ea typeface="+mj-ea"/>
                <a:cs typeface="Segoe UI" panose="020B0502040204020203" pitchFamily="34" charset="0"/>
              </a:defRPr>
            </a:lvl1pPr>
          </a:lstStyle>
          <a:p>
            <a:pPr lvl="0"/>
            <a:r>
              <a:rPr kumimoji="1" lang="ja-JP" altLang="en-US"/>
              <a:t>タイトル</a:t>
            </a:r>
          </a:p>
        </p:txBody>
      </p:sp>
      <p:sp>
        <p:nvSpPr>
          <p:cNvPr id="18" name="テキスト プレースホルダー 16"/>
          <p:cNvSpPr>
            <a:spLocks noGrp="1"/>
          </p:cNvSpPr>
          <p:nvPr>
            <p:ph type="body" sz="quarter" idx="26" hasCustomPrompt="1"/>
          </p:nvPr>
        </p:nvSpPr>
        <p:spPr>
          <a:xfrm>
            <a:off x="7959886" y="844510"/>
            <a:ext cx="4232114" cy="324039"/>
          </a:xfrm>
          <a:prstGeom prst="rect">
            <a:avLst/>
          </a:prstGeom>
        </p:spPr>
        <p:txBody>
          <a:bodyPr lIns="180000" tIns="0" rIns="720000" bIns="0"/>
          <a:lstStyle>
            <a:lvl1pPr algn="l">
              <a:defRPr sz="2201" b="0">
                <a:latin typeface="+mj-ea"/>
                <a:ea typeface="+mj-ea"/>
                <a:cs typeface="Segoe UI" panose="020B0502040204020203" pitchFamily="34" charset="0"/>
              </a:defRPr>
            </a:lvl1pPr>
          </a:lstStyle>
          <a:p>
            <a:pPr lvl="0"/>
            <a:r>
              <a:rPr kumimoji="1" lang="ja-JP" altLang="en-US"/>
              <a:t>タイトル</a:t>
            </a:r>
          </a:p>
        </p:txBody>
      </p:sp>
      <p:sp>
        <p:nvSpPr>
          <p:cNvPr id="19" name="テキスト プレースホルダー 16"/>
          <p:cNvSpPr>
            <a:spLocks noGrp="1"/>
          </p:cNvSpPr>
          <p:nvPr>
            <p:ph type="body" sz="quarter" idx="37" hasCustomPrompt="1"/>
          </p:nvPr>
        </p:nvSpPr>
        <p:spPr>
          <a:xfrm>
            <a:off x="4229923" y="844510"/>
            <a:ext cx="3729964" cy="324039"/>
          </a:xfrm>
          <a:prstGeom prst="rect">
            <a:avLst/>
          </a:prstGeom>
        </p:spPr>
        <p:txBody>
          <a:bodyPr lIns="180000" tIns="0" rIns="180000" bIns="0"/>
          <a:lstStyle>
            <a:lvl1pPr algn="l">
              <a:defRPr sz="2201" b="0">
                <a:latin typeface="+mj-ea"/>
                <a:ea typeface="+mj-ea"/>
                <a:cs typeface="Segoe UI" panose="020B0502040204020203" pitchFamily="34" charset="0"/>
              </a:defRPr>
            </a:lvl1pPr>
          </a:lstStyle>
          <a:p>
            <a:pPr lvl="0"/>
            <a:r>
              <a:rPr kumimoji="1" lang="ja-JP" altLang="en-US"/>
              <a:t>タイトル</a:t>
            </a:r>
          </a:p>
        </p:txBody>
      </p:sp>
      <p:sp>
        <p:nvSpPr>
          <p:cNvPr id="6" name="タイトル 5"/>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95167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グラフィックなし">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図 5"/>
          <p:cNvPicPr>
            <a:picLocks noChangeAspect="1"/>
          </p:cNvPicPr>
          <p:nvPr userDrawn="1"/>
        </p:nvPicPr>
        <p:blipFill>
          <a:blip r:embed="rId3"/>
          <a:stretch>
            <a:fillRect/>
          </a:stretch>
        </p:blipFill>
        <p:spPr>
          <a:xfrm>
            <a:off x="629161" y="616744"/>
            <a:ext cx="2199866" cy="838676"/>
          </a:xfrm>
          <a:prstGeom prst="rect">
            <a:avLst/>
          </a:prstGeom>
        </p:spPr>
      </p:pic>
      <p:sp>
        <p:nvSpPr>
          <p:cNvPr id="22" name="テキスト プレースホルダー 7"/>
          <p:cNvSpPr>
            <a:spLocks noGrp="1"/>
          </p:cNvSpPr>
          <p:nvPr>
            <p:ph type="body" sz="quarter" idx="41" hasCustomPrompt="1"/>
          </p:nvPr>
        </p:nvSpPr>
        <p:spPr>
          <a:xfrm>
            <a:off x="548190" y="1947656"/>
            <a:ext cx="8122844" cy="2306880"/>
          </a:xfrm>
          <a:prstGeom prst="rect">
            <a:avLst/>
          </a:prstGeom>
        </p:spPr>
        <p:txBody>
          <a:bodyPr anchor="ctr"/>
          <a:lstStyle>
            <a:lvl1pPr>
              <a:lnSpc>
                <a:spcPts val="6000"/>
              </a:lnSpc>
              <a:spcBef>
                <a:spcPts val="0"/>
              </a:spcBef>
              <a:defRPr sz="3600">
                <a:solidFill>
                  <a:schemeClr val="tx1"/>
                </a:solidFill>
                <a:latin typeface="+mj-ea"/>
                <a:ea typeface="+mj-ea"/>
                <a:cs typeface="Segoe UI" panose="020B0502040204020203" pitchFamily="34" charset="0"/>
              </a:defRPr>
            </a:lvl1pPr>
          </a:lstStyle>
          <a:p>
            <a:pPr lvl="0"/>
            <a:r>
              <a:rPr kumimoji="1" lang="ja-JP" altLang="en-US"/>
              <a:t>タイトルを最高３行で入力。　　</a:t>
            </a:r>
          </a:p>
        </p:txBody>
      </p:sp>
      <p:sp>
        <p:nvSpPr>
          <p:cNvPr id="24" name="図プレースホルダー 12"/>
          <p:cNvSpPr>
            <a:spLocks noGrp="1"/>
          </p:cNvSpPr>
          <p:nvPr>
            <p:ph type="pic" sz="quarter" idx="13" hasCustomPrompt="1"/>
          </p:nvPr>
        </p:nvSpPr>
        <p:spPr>
          <a:xfrm>
            <a:off x="7061087"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25" name="図プレースホルダー 12"/>
          <p:cNvSpPr>
            <a:spLocks noGrp="1"/>
          </p:cNvSpPr>
          <p:nvPr>
            <p:ph type="pic" sz="quarter" idx="14" hasCustomPrompt="1"/>
          </p:nvPr>
        </p:nvSpPr>
        <p:spPr>
          <a:xfrm>
            <a:off x="7504703"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5" name="図プレースホルダー 12"/>
          <p:cNvSpPr>
            <a:spLocks noGrp="1"/>
          </p:cNvSpPr>
          <p:nvPr>
            <p:ph type="pic" sz="quarter" idx="18" hasCustomPrompt="1"/>
          </p:nvPr>
        </p:nvSpPr>
        <p:spPr>
          <a:xfrm>
            <a:off x="7061087"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6" name="図プレースホルダー 12"/>
          <p:cNvSpPr>
            <a:spLocks noGrp="1"/>
          </p:cNvSpPr>
          <p:nvPr>
            <p:ph type="pic" sz="quarter" idx="19" hasCustomPrompt="1"/>
          </p:nvPr>
        </p:nvSpPr>
        <p:spPr>
          <a:xfrm>
            <a:off x="7504703"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7" name="図プレースホルダー 12"/>
          <p:cNvSpPr>
            <a:spLocks noGrp="1"/>
          </p:cNvSpPr>
          <p:nvPr>
            <p:ph type="pic" sz="quarter" idx="23" hasCustomPrompt="1"/>
          </p:nvPr>
        </p:nvSpPr>
        <p:spPr>
          <a:xfrm>
            <a:off x="6617471"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38" name="図プレースホルダー 12"/>
          <p:cNvSpPr>
            <a:spLocks noGrp="1"/>
          </p:cNvSpPr>
          <p:nvPr>
            <p:ph type="pic" sz="quarter" idx="24" hasCustomPrompt="1"/>
          </p:nvPr>
        </p:nvSpPr>
        <p:spPr>
          <a:xfrm>
            <a:off x="6617471"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1" name="図プレースホルダー 12"/>
          <p:cNvSpPr>
            <a:spLocks noGrp="1"/>
          </p:cNvSpPr>
          <p:nvPr>
            <p:ph type="pic" sz="quarter" idx="33" hasCustomPrompt="1"/>
          </p:nvPr>
        </p:nvSpPr>
        <p:spPr>
          <a:xfrm>
            <a:off x="6173855"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2" name="図プレースホルダー 12"/>
          <p:cNvSpPr>
            <a:spLocks noGrp="1"/>
          </p:cNvSpPr>
          <p:nvPr>
            <p:ph type="pic" sz="quarter" idx="34" hasCustomPrompt="1"/>
          </p:nvPr>
        </p:nvSpPr>
        <p:spPr>
          <a:xfrm>
            <a:off x="6173855"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3" name="図プレースホルダー 12"/>
          <p:cNvSpPr>
            <a:spLocks noGrp="1"/>
          </p:cNvSpPr>
          <p:nvPr>
            <p:ph type="pic" sz="quarter" idx="36" hasCustomPrompt="1"/>
          </p:nvPr>
        </p:nvSpPr>
        <p:spPr>
          <a:xfrm>
            <a:off x="5730239"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6" name="図プレースホルダー 12"/>
          <p:cNvSpPr>
            <a:spLocks noGrp="1"/>
          </p:cNvSpPr>
          <p:nvPr>
            <p:ph type="pic" sz="quarter" idx="37" hasCustomPrompt="1"/>
          </p:nvPr>
        </p:nvSpPr>
        <p:spPr>
          <a:xfrm>
            <a:off x="5730239"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7" name="図プレースホルダー 12"/>
          <p:cNvSpPr>
            <a:spLocks noGrp="1"/>
          </p:cNvSpPr>
          <p:nvPr>
            <p:ph type="pic" sz="quarter" idx="38" hasCustomPrompt="1"/>
          </p:nvPr>
        </p:nvSpPr>
        <p:spPr>
          <a:xfrm>
            <a:off x="5286623" y="5401152"/>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8" name="図プレースホルダー 12"/>
          <p:cNvSpPr>
            <a:spLocks noGrp="1"/>
          </p:cNvSpPr>
          <p:nvPr>
            <p:ph type="pic" sz="quarter" idx="39" hasCustomPrompt="1"/>
          </p:nvPr>
        </p:nvSpPr>
        <p:spPr>
          <a:xfrm>
            <a:off x="5286623" y="5842954"/>
            <a:ext cx="401583" cy="400050"/>
          </a:xfrm>
          <a:prstGeom prst="rect">
            <a:avLst/>
          </a:prstGeom>
          <a:noFill/>
        </p:spPr>
        <p:txBody>
          <a:bodyPr anchor="t"/>
          <a:lstStyle>
            <a:lvl1pPr algn="ctr">
              <a:defRPr sz="601" b="1">
                <a:solidFill>
                  <a:schemeClr val="bg1">
                    <a:lumMod val="65000"/>
                  </a:schemeClr>
                </a:solidFill>
                <a:latin typeface="Yu Gothic UI" panose="020B0500000000000000" pitchFamily="50" charset="-128"/>
                <a:ea typeface="Yu Gothic UI" panose="020B0500000000000000" pitchFamily="50" charset="-128"/>
                <a:cs typeface="Segoe UI" panose="020B0502040204020203" pitchFamily="34" charset="0"/>
              </a:defRPr>
            </a:lvl1pPr>
          </a:lstStyle>
          <a:p>
            <a:r>
              <a:rPr kumimoji="1" lang="en-US" altLang="ja-JP"/>
              <a:t>SDGs</a:t>
            </a:r>
            <a:endParaRPr kumimoji="1" lang="ja-JP" altLang="en-US"/>
          </a:p>
        </p:txBody>
      </p:sp>
      <p:sp>
        <p:nvSpPr>
          <p:cNvPr id="49" name="テキスト プレースホルダー 7"/>
          <p:cNvSpPr>
            <a:spLocks noGrp="1"/>
          </p:cNvSpPr>
          <p:nvPr>
            <p:ph type="body" sz="quarter" idx="11" hasCustomPrompt="1"/>
          </p:nvPr>
        </p:nvSpPr>
        <p:spPr>
          <a:xfrm>
            <a:off x="543098" y="5315231"/>
            <a:ext cx="4701281" cy="403701"/>
          </a:xfrm>
          <a:prstGeom prst="rect">
            <a:avLst/>
          </a:prstGeom>
        </p:spPr>
        <p:txBody>
          <a:bodyPr/>
          <a:lstStyle>
            <a:lvl1pPr>
              <a:lnSpc>
                <a:spcPct val="100000"/>
              </a:lnSpc>
              <a:defRPr sz="2400" baseline="0">
                <a:solidFill>
                  <a:schemeClr val="tx1"/>
                </a:solidFill>
                <a:latin typeface="+mj-ea"/>
                <a:ea typeface="+mj-ea"/>
                <a:cs typeface="Segoe UI" panose="020B0502040204020203" pitchFamily="34" charset="0"/>
              </a:defRPr>
            </a:lvl1pPr>
          </a:lstStyle>
          <a:p>
            <a:pPr lvl="0"/>
            <a:r>
              <a:rPr kumimoji="1" lang="ja-JP" altLang="en-US"/>
              <a:t>発表者名　　</a:t>
            </a:r>
          </a:p>
        </p:txBody>
      </p:sp>
      <p:sp>
        <p:nvSpPr>
          <p:cNvPr id="50" name="テキスト プレースホルダー 7"/>
          <p:cNvSpPr>
            <a:spLocks noGrp="1"/>
          </p:cNvSpPr>
          <p:nvPr>
            <p:ph type="body" sz="quarter" idx="12" hasCustomPrompt="1"/>
          </p:nvPr>
        </p:nvSpPr>
        <p:spPr>
          <a:xfrm>
            <a:off x="539921" y="5718930"/>
            <a:ext cx="4704669" cy="576752"/>
          </a:xfrm>
          <a:prstGeom prst="rect">
            <a:avLst/>
          </a:prstGeom>
        </p:spPr>
        <p:txBody>
          <a:bodyPr rIns="36000" anchor="b"/>
          <a:lstStyle>
            <a:lvl1pPr algn="l">
              <a:lnSpc>
                <a:spcPts val="900"/>
              </a:lnSpc>
              <a:defRPr sz="1200" baseline="0">
                <a:solidFill>
                  <a:schemeClr val="tx1"/>
                </a:solidFill>
                <a:latin typeface="+mn-ea"/>
                <a:ea typeface="+mn-ea"/>
                <a:cs typeface="Segoe UI" panose="020B0502040204020203" pitchFamily="34" charset="0"/>
              </a:defRPr>
            </a:lvl1pPr>
          </a:lstStyle>
          <a:p>
            <a:pPr lvl="0"/>
            <a:r>
              <a:rPr kumimoji="1" lang="ja-JP" altLang="en-US"/>
              <a:t>部署名を最高２行で記入。</a:t>
            </a:r>
            <a:endParaRPr kumimoji="1" lang="en-US" altLang="ja-JP"/>
          </a:p>
        </p:txBody>
      </p:sp>
      <p:sp>
        <p:nvSpPr>
          <p:cNvPr id="51" name="テキスト プレースホルダー 14"/>
          <p:cNvSpPr>
            <a:spLocks noGrp="1"/>
          </p:cNvSpPr>
          <p:nvPr>
            <p:ph type="body" sz="quarter" idx="40" hasCustomPrompt="1"/>
          </p:nvPr>
        </p:nvSpPr>
        <p:spPr>
          <a:xfrm>
            <a:off x="548189" y="4978703"/>
            <a:ext cx="4695847" cy="349250"/>
          </a:xfrm>
          <a:prstGeom prst="rect">
            <a:avLst/>
          </a:prstGeom>
        </p:spPr>
        <p:txBody>
          <a:bodyPr/>
          <a:lstStyle>
            <a:lvl1pPr>
              <a:defRPr lang="ja-JP" altLang="en-US" sz="1600" dirty="0">
                <a:latin typeface="+mn-ea"/>
                <a:ea typeface="+mn-ea"/>
                <a:cs typeface="Segoe UI" panose="020B0502040204020203" pitchFamily="34" charset="0"/>
              </a:defRPr>
            </a:lvl1pPr>
          </a:lstStyle>
          <a:p>
            <a:pPr lvl="0"/>
            <a:r>
              <a:rPr kumimoji="1" lang="en-US" altLang="ja-JP"/>
              <a:t>2020</a:t>
            </a:r>
            <a:r>
              <a:rPr kumimoji="1" lang="ja-JP" altLang="en-US"/>
              <a:t>年</a:t>
            </a:r>
            <a:r>
              <a:rPr kumimoji="1" lang="en-US" altLang="ja-JP"/>
              <a:t>0</a:t>
            </a:r>
            <a:r>
              <a:rPr kumimoji="1" lang="ja-JP" altLang="en-US"/>
              <a:t>月</a:t>
            </a:r>
            <a:r>
              <a:rPr kumimoji="1" lang="en-US" altLang="ja-JP"/>
              <a:t>00</a:t>
            </a:r>
            <a:r>
              <a:rPr kumimoji="1" lang="ja-JP" altLang="en-US"/>
              <a:t>日</a:t>
            </a:r>
            <a:endParaRPr kumimoji="1" lang="en-US" altLang="ja-JP"/>
          </a:p>
        </p:txBody>
      </p:sp>
      <p:sp>
        <p:nvSpPr>
          <p:cNvPr id="52" name="テキスト プレースホルダー 7"/>
          <p:cNvSpPr>
            <a:spLocks noGrp="1"/>
          </p:cNvSpPr>
          <p:nvPr>
            <p:ph type="body" sz="quarter" idx="42" hasCustomPrompt="1"/>
          </p:nvPr>
        </p:nvSpPr>
        <p:spPr>
          <a:xfrm>
            <a:off x="4535249" y="6317822"/>
            <a:ext cx="3371038" cy="403701"/>
          </a:xfrm>
          <a:prstGeom prst="rect">
            <a:avLst/>
          </a:prstGeom>
        </p:spPr>
        <p:txBody>
          <a:bodyPr tIns="216000"/>
          <a:lstStyle>
            <a:lvl1pPr algn="r">
              <a:lnSpc>
                <a:spcPct val="100000"/>
              </a:lnSpc>
              <a:defRPr sz="1050" baseline="0">
                <a:solidFill>
                  <a:schemeClr val="bg1">
                    <a:lumMod val="75000"/>
                  </a:schemeClr>
                </a:solidFill>
                <a:latin typeface="+mj-ea"/>
                <a:ea typeface="+mj-ea"/>
                <a:cs typeface="Segoe UI" panose="020B0502040204020203" pitchFamily="34" charset="0"/>
              </a:defRPr>
            </a:lvl1pPr>
          </a:lstStyle>
          <a:p>
            <a:pPr lvl="0"/>
            <a:r>
              <a:rPr kumimoji="1" lang="en-US" altLang="ja-JP"/>
              <a:t>SDGs</a:t>
            </a:r>
            <a:r>
              <a:rPr kumimoji="1" lang="ja-JP" altLang="en-US"/>
              <a:t>マークは右下から挿入してください。↑　　</a:t>
            </a:r>
          </a:p>
        </p:txBody>
      </p:sp>
      <p:sp>
        <p:nvSpPr>
          <p:cNvPr id="53" name="テキスト プレースホルダー 7"/>
          <p:cNvSpPr>
            <a:spLocks noGrp="1"/>
          </p:cNvSpPr>
          <p:nvPr>
            <p:ph type="body" sz="quarter" idx="43" hasCustomPrompt="1"/>
          </p:nvPr>
        </p:nvSpPr>
        <p:spPr>
          <a:xfrm>
            <a:off x="4535249" y="6317822"/>
            <a:ext cx="3371038" cy="403701"/>
          </a:xfrm>
          <a:prstGeom prst="rect">
            <a:avLst/>
          </a:prstGeom>
        </p:spPr>
        <p:txBody>
          <a:bodyPr/>
          <a:lstStyle>
            <a:lvl1pPr algn="r">
              <a:lnSpc>
                <a:spcPct val="100000"/>
              </a:lnSpc>
              <a:defRPr sz="1050" baseline="0">
                <a:solidFill>
                  <a:schemeClr val="bg1">
                    <a:lumMod val="75000"/>
                  </a:schemeClr>
                </a:solidFill>
                <a:latin typeface="+mj-ea"/>
                <a:ea typeface="+mj-ea"/>
                <a:cs typeface="Segoe UI" panose="020B0502040204020203" pitchFamily="34" charset="0"/>
              </a:defRPr>
            </a:lvl1pPr>
          </a:lstStyle>
          <a:p>
            <a:pPr lvl="0"/>
            <a:r>
              <a:rPr kumimoji="1" lang="ja-JP" altLang="en-US"/>
              <a:t>画像挿入のアイコンがでないときは拡大してください。 ↑　　</a:t>
            </a:r>
          </a:p>
        </p:txBody>
      </p:sp>
    </p:spTree>
    <p:extLst>
      <p:ext uri="{BB962C8B-B14F-4D97-AF65-F5344CB8AC3E}">
        <p14:creationId xmlns:p14="http://schemas.microsoft.com/office/powerpoint/2010/main" val="129225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添付資料：扉">
    <p:bg>
      <p:bgPr>
        <a:solidFill>
          <a:schemeClr val="bg1">
            <a:lumMod val="65000"/>
          </a:schemeClr>
        </a:solidFill>
        <a:effectLst/>
      </p:bgPr>
    </p:b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lvl1pPr>
              <a:defRPr>
                <a:solidFill>
                  <a:schemeClr val="bg1"/>
                </a:solidFill>
              </a:defRPr>
            </a:lvl1p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5" name="テキスト ボックス 4"/>
          <p:cNvSpPr txBox="1"/>
          <p:nvPr userDrawn="1"/>
        </p:nvSpPr>
        <p:spPr>
          <a:xfrm>
            <a:off x="1305878" y="2811595"/>
            <a:ext cx="2646878" cy="830997"/>
          </a:xfrm>
          <a:prstGeom prst="rect">
            <a:avLst/>
          </a:prstGeom>
          <a:noFill/>
        </p:spPr>
        <p:txBody>
          <a:bodyPr wrap="none" rtlCol="0">
            <a:spAutoFit/>
          </a:bodyPr>
          <a:lstStyle/>
          <a:p>
            <a:r>
              <a:rPr lang="ja-JP" altLang="en-US" sz="4800" b="0">
                <a:solidFill>
                  <a:schemeClr val="bg1"/>
                </a:solidFill>
                <a:latin typeface="+mn-ea"/>
                <a:ea typeface="+mn-ea"/>
                <a:cs typeface="Segoe UI" panose="020B0502040204020203" pitchFamily="34" charset="0"/>
              </a:rPr>
              <a:t>添付資料</a:t>
            </a:r>
          </a:p>
        </p:txBody>
      </p:sp>
      <p:pic>
        <p:nvPicPr>
          <p:cNvPr id="11" name="図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2647" y="6230014"/>
            <a:ext cx="1040415" cy="592385"/>
          </a:xfrm>
          <a:prstGeom prst="rect">
            <a:avLst/>
          </a:prstGeom>
        </p:spPr>
      </p:pic>
      <p:sp>
        <p:nvSpPr>
          <p:cNvPr id="12" name="スライド番号プレースホルダー 3"/>
          <p:cNvSpPr>
            <a:spLocks noGrp="1"/>
          </p:cNvSpPr>
          <p:nvPr>
            <p:ph type="sldNum" sz="quarter" idx="11"/>
          </p:nvPr>
        </p:nvSpPr>
        <p:spPr>
          <a:xfrm>
            <a:off x="11179742" y="6332075"/>
            <a:ext cx="736034" cy="365125"/>
          </a:xfrm>
        </p:spPr>
        <p:txBody>
          <a:bodyPr/>
          <a:lstStyle>
            <a:lvl1pPr>
              <a:defRPr sz="1401">
                <a:solidFill>
                  <a:schemeClr val="bg1"/>
                </a:solidFill>
              </a:defRPr>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13" name="テキスト ボックス 12"/>
          <p:cNvSpPr txBox="1"/>
          <p:nvPr userDrawn="1"/>
        </p:nvSpPr>
        <p:spPr>
          <a:xfrm>
            <a:off x="1305879" y="6525605"/>
            <a:ext cx="1624163" cy="176972"/>
          </a:xfrm>
          <a:prstGeom prst="rect">
            <a:avLst/>
          </a:prstGeom>
          <a:noFill/>
        </p:spPr>
        <p:txBody>
          <a:bodyPr wrap="none" rtlCol="0">
            <a:spAutoFit/>
          </a:bodyPr>
          <a:lstStyle/>
          <a:p>
            <a:r>
              <a:rPr kumimoji="1" lang="en-US" altLang="ja-JP" sz="550" spc="0">
                <a:solidFill>
                  <a:schemeClr val="bg1"/>
                </a:solidFill>
                <a:latin typeface="Yu Gothic UI" panose="020B0500000000000000" pitchFamily="50" charset="-128"/>
                <a:ea typeface="Yu Gothic UI" panose="020B0500000000000000" pitchFamily="50" charset="-128"/>
                <a:cs typeface="Segoe UI" panose="020B0502040204020203" pitchFamily="34" charset="0"/>
              </a:rPr>
              <a:t>© DENSO CORPORATION</a:t>
            </a:r>
            <a:r>
              <a:rPr kumimoji="1" lang="en-US" altLang="ja-JP" sz="550" spc="0" baseline="0">
                <a:solidFill>
                  <a:schemeClr val="bg1"/>
                </a:solidFill>
                <a:latin typeface="Yu Gothic UI" panose="020B0500000000000000" pitchFamily="50" charset="-128"/>
                <a:ea typeface="Yu Gothic UI" panose="020B0500000000000000" pitchFamily="50" charset="-128"/>
                <a:cs typeface="Segoe UI" panose="020B0502040204020203" pitchFamily="34" charset="0"/>
              </a:rPr>
              <a:t> All Rights Reserved.</a:t>
            </a:r>
            <a:endParaRPr kumimoji="1" lang="ja-JP" altLang="en-US" sz="550" spc="0">
              <a:solidFill>
                <a:schemeClr val="bg1"/>
              </a:solidFill>
              <a:latin typeface="Yu Gothic UI" panose="020B0500000000000000" pitchFamily="50" charset="-128"/>
              <a:ea typeface="Yu Gothic UI" panose="020B0500000000000000" pitchFamily="50" charset="-128"/>
              <a:cs typeface="Segoe UI" panose="020B0502040204020203" pitchFamily="34" charset="0"/>
            </a:endParaRPr>
          </a:p>
        </p:txBody>
      </p:sp>
    </p:spTree>
    <p:extLst>
      <p:ext uri="{BB962C8B-B14F-4D97-AF65-F5344CB8AC3E}">
        <p14:creationId xmlns:p14="http://schemas.microsoft.com/office/powerpoint/2010/main" val="4125299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添付資料">
    <p:spTree>
      <p:nvGrpSpPr>
        <p:cNvPr id="1" name=""/>
        <p:cNvGrpSpPr/>
        <p:nvPr/>
      </p:nvGrpSpPr>
      <p:grpSpPr>
        <a:xfrm>
          <a:off x="0" y="0"/>
          <a:ext cx="0" cy="0"/>
          <a:chOff x="0" y="0"/>
          <a:chExt cx="0" cy="0"/>
        </a:xfrm>
      </p:grpSpPr>
      <p:sp>
        <p:nvSpPr>
          <p:cNvPr id="7" name="角丸四角形 6"/>
          <p:cNvSpPr/>
          <p:nvPr userDrawn="1"/>
        </p:nvSpPr>
        <p:spPr>
          <a:xfrm>
            <a:off x="0" y="252409"/>
            <a:ext cx="1293019" cy="418152"/>
          </a:xfrm>
          <a:custGeom>
            <a:avLst/>
            <a:gdLst>
              <a:gd name="connsiteX0" fmla="*/ 0 w 1097756"/>
              <a:gd name="connsiteY0" fmla="*/ 0 h 415770"/>
              <a:gd name="connsiteX1" fmla="*/ 0 w 1097756"/>
              <a:gd name="connsiteY1" fmla="*/ 0 h 415770"/>
              <a:gd name="connsiteX2" fmla="*/ 1097756 w 1097756"/>
              <a:gd name="connsiteY2" fmla="*/ 0 h 415770"/>
              <a:gd name="connsiteX3" fmla="*/ 1097756 w 1097756"/>
              <a:gd name="connsiteY3" fmla="*/ 0 h 415770"/>
              <a:gd name="connsiteX4" fmla="*/ 1097756 w 1097756"/>
              <a:gd name="connsiteY4" fmla="*/ 415770 h 415770"/>
              <a:gd name="connsiteX5" fmla="*/ 1097756 w 1097756"/>
              <a:gd name="connsiteY5" fmla="*/ 415770 h 415770"/>
              <a:gd name="connsiteX6" fmla="*/ 0 w 1097756"/>
              <a:gd name="connsiteY6" fmla="*/ 415770 h 415770"/>
              <a:gd name="connsiteX7" fmla="*/ 0 w 1097756"/>
              <a:gd name="connsiteY7" fmla="*/ 415770 h 415770"/>
              <a:gd name="connsiteX8" fmla="*/ 0 w 1097756"/>
              <a:gd name="connsiteY8" fmla="*/ 0 h 415770"/>
              <a:gd name="connsiteX0" fmla="*/ 0 w 1216819"/>
              <a:gd name="connsiteY0" fmla="*/ 0 h 415770"/>
              <a:gd name="connsiteX1" fmla="*/ 0 w 1216819"/>
              <a:gd name="connsiteY1" fmla="*/ 0 h 415770"/>
              <a:gd name="connsiteX2" fmla="*/ 1097756 w 1216819"/>
              <a:gd name="connsiteY2" fmla="*/ 0 h 415770"/>
              <a:gd name="connsiteX3" fmla="*/ 1216819 w 1216819"/>
              <a:gd name="connsiteY3" fmla="*/ 0 h 415770"/>
              <a:gd name="connsiteX4" fmla="*/ 1097756 w 1216819"/>
              <a:gd name="connsiteY4" fmla="*/ 415770 h 415770"/>
              <a:gd name="connsiteX5" fmla="*/ 1097756 w 1216819"/>
              <a:gd name="connsiteY5" fmla="*/ 415770 h 415770"/>
              <a:gd name="connsiteX6" fmla="*/ 0 w 1216819"/>
              <a:gd name="connsiteY6" fmla="*/ 415770 h 415770"/>
              <a:gd name="connsiteX7" fmla="*/ 0 w 1216819"/>
              <a:gd name="connsiteY7" fmla="*/ 415770 h 415770"/>
              <a:gd name="connsiteX8" fmla="*/ 0 w 1216819"/>
              <a:gd name="connsiteY8" fmla="*/ 0 h 415770"/>
              <a:gd name="connsiteX0" fmla="*/ 0 w 1223579"/>
              <a:gd name="connsiteY0" fmla="*/ 2382 h 418152"/>
              <a:gd name="connsiteX1" fmla="*/ 0 w 1223579"/>
              <a:gd name="connsiteY1" fmla="*/ 2382 h 418152"/>
              <a:gd name="connsiteX2" fmla="*/ 1097756 w 1223579"/>
              <a:gd name="connsiteY2" fmla="*/ 2382 h 418152"/>
              <a:gd name="connsiteX3" fmla="*/ 1223579 w 1223579"/>
              <a:gd name="connsiteY3" fmla="*/ 0 h 418152"/>
              <a:gd name="connsiteX4" fmla="*/ 1097756 w 1223579"/>
              <a:gd name="connsiteY4" fmla="*/ 418152 h 418152"/>
              <a:gd name="connsiteX5" fmla="*/ 1097756 w 1223579"/>
              <a:gd name="connsiteY5" fmla="*/ 418152 h 418152"/>
              <a:gd name="connsiteX6" fmla="*/ 0 w 1223579"/>
              <a:gd name="connsiteY6" fmla="*/ 418152 h 418152"/>
              <a:gd name="connsiteX7" fmla="*/ 0 w 1223579"/>
              <a:gd name="connsiteY7" fmla="*/ 418152 h 418152"/>
              <a:gd name="connsiteX8" fmla="*/ 0 w 1223579"/>
              <a:gd name="connsiteY8" fmla="*/ 2382 h 4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579" h="418152">
                <a:moveTo>
                  <a:pt x="0" y="2382"/>
                </a:moveTo>
                <a:lnTo>
                  <a:pt x="0" y="2382"/>
                </a:lnTo>
                <a:lnTo>
                  <a:pt x="1097756" y="2382"/>
                </a:lnTo>
                <a:lnTo>
                  <a:pt x="1223579" y="0"/>
                </a:lnTo>
                <a:lnTo>
                  <a:pt x="1097756" y="418152"/>
                </a:lnTo>
                <a:lnTo>
                  <a:pt x="1097756" y="418152"/>
                </a:lnTo>
                <a:lnTo>
                  <a:pt x="0" y="418152"/>
                </a:lnTo>
                <a:lnTo>
                  <a:pt x="0" y="418152"/>
                </a:lnTo>
                <a:lnTo>
                  <a:pt x="0" y="238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solidFill>
                <a:schemeClr val="bg1"/>
              </a:solidFill>
              <a:cs typeface="Segoe UI" panose="020B0502040204020203" pitchFamily="34" charset="0"/>
            </a:endParaRPr>
          </a:p>
        </p:txBody>
      </p:sp>
      <p:sp>
        <p:nvSpPr>
          <p:cNvPr id="2" name="タイトル 1"/>
          <p:cNvSpPr>
            <a:spLocks noGrp="1"/>
          </p:cNvSpPr>
          <p:nvPr>
            <p:ph type="title"/>
          </p:nvPr>
        </p:nvSpPr>
        <p:spPr>
          <a:xfrm>
            <a:off x="1150144" y="254791"/>
            <a:ext cx="9728201" cy="415770"/>
          </a:xfrm>
        </p:spPr>
        <p:txBody>
          <a:bodyPr/>
          <a:lstStyle>
            <a:lvl1pPr>
              <a:defRPr/>
            </a:lvl1p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1001">
              <a:solidFill>
                <a:schemeClr val="bg1">
                  <a:lumMod val="65000"/>
                </a:schemeClr>
              </a:solidFill>
              <a:ea typeface="Yu Gothic UI Light" panose="020B0300000000000000" pitchFamily="50" charset="-128"/>
            </a:endParaRPr>
          </a:p>
        </p:txBody>
      </p:sp>
      <p:sp>
        <p:nvSpPr>
          <p:cNvPr id="8" name="テキスト ボックス 7"/>
          <p:cNvSpPr txBox="1"/>
          <p:nvPr userDrawn="1"/>
        </p:nvSpPr>
        <p:spPr>
          <a:xfrm>
            <a:off x="335062" y="331872"/>
            <a:ext cx="748923" cy="261610"/>
          </a:xfrm>
          <a:prstGeom prst="rect">
            <a:avLst/>
          </a:prstGeom>
          <a:noFill/>
        </p:spPr>
        <p:txBody>
          <a:bodyPr wrap="none" rtlCol="0">
            <a:spAutoFit/>
          </a:bodyPr>
          <a:lstStyle/>
          <a:p>
            <a:r>
              <a:rPr kumimoji="1" lang="ja-JP" altLang="en-US" sz="1100">
                <a:solidFill>
                  <a:schemeClr val="bg1"/>
                </a:solidFill>
                <a:cs typeface="Segoe UI" panose="020B0502040204020203" pitchFamily="34" charset="0"/>
              </a:rPr>
              <a:t>添付資料</a:t>
            </a:r>
          </a:p>
        </p:txBody>
      </p:sp>
      <p:sp>
        <p:nvSpPr>
          <p:cNvPr id="9" name="テキスト プレースホルダー 5"/>
          <p:cNvSpPr>
            <a:spLocks noGrp="1"/>
          </p:cNvSpPr>
          <p:nvPr>
            <p:ph type="body" sz="quarter" idx="16" hasCustomPrompt="1"/>
          </p:nvPr>
        </p:nvSpPr>
        <p:spPr>
          <a:xfrm>
            <a:off x="3"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0"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Tree>
    <p:extLst>
      <p:ext uri="{BB962C8B-B14F-4D97-AF65-F5344CB8AC3E}">
        <p14:creationId xmlns:p14="http://schemas.microsoft.com/office/powerpoint/2010/main" val="130811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斜め画像入りページ">
    <p:spTree>
      <p:nvGrpSpPr>
        <p:cNvPr id="1" name=""/>
        <p:cNvGrpSpPr/>
        <p:nvPr/>
      </p:nvGrpSpPr>
      <p:grpSpPr>
        <a:xfrm>
          <a:off x="0" y="0"/>
          <a:ext cx="0" cy="0"/>
          <a:chOff x="0" y="0"/>
          <a:chExt cx="0" cy="0"/>
        </a:xfrm>
      </p:grpSpPr>
      <p:sp>
        <p:nvSpPr>
          <p:cNvPr id="15" name="テキスト プレースホルダー 7"/>
          <p:cNvSpPr>
            <a:spLocks noGrp="1"/>
          </p:cNvSpPr>
          <p:nvPr>
            <p:ph type="body" sz="quarter" idx="47" hasCustomPrompt="1"/>
          </p:nvPr>
        </p:nvSpPr>
        <p:spPr>
          <a:xfrm>
            <a:off x="7652496" y="4157013"/>
            <a:ext cx="2942030" cy="492578"/>
          </a:xfrm>
          <a:prstGeom prst="rect">
            <a:avLst/>
          </a:prstGeom>
        </p:spPr>
        <p:txBody>
          <a:bodyPr bIns="288000" anchor="b"/>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16" name="テキスト プレースホルダー 7"/>
          <p:cNvSpPr>
            <a:spLocks noGrp="1"/>
          </p:cNvSpPr>
          <p:nvPr>
            <p:ph type="body" sz="quarter" idx="48" hasCustomPrompt="1"/>
          </p:nvPr>
        </p:nvSpPr>
        <p:spPr>
          <a:xfrm>
            <a:off x="7652496" y="4157013"/>
            <a:ext cx="2942029" cy="492578"/>
          </a:xfrm>
          <a:prstGeom prst="rect">
            <a:avLst/>
          </a:prstGeom>
        </p:spPr>
        <p:txBody>
          <a:bodyPr anchor="b"/>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en-US" altLang="ja-JP"/>
              <a:t>GML</a:t>
            </a:r>
            <a:r>
              <a:rPr kumimoji="1" lang="ja-JP" altLang="en-US"/>
              <a:t>からダウンロートした画像の使用を推奨します。</a:t>
            </a:r>
            <a:endParaRPr kumimoji="1" lang="en-US" altLang="ja-JP"/>
          </a:p>
        </p:txBody>
      </p:sp>
      <p:sp>
        <p:nvSpPr>
          <p:cNvPr id="12" name="図プレースホルダー 6"/>
          <p:cNvSpPr>
            <a:spLocks noGrp="1"/>
          </p:cNvSpPr>
          <p:nvPr>
            <p:ph type="pic" sz="quarter" idx="15" hasCustomPrompt="1"/>
          </p:nvPr>
        </p:nvSpPr>
        <p:spPr bwMode="white">
          <a:xfrm>
            <a:off x="6071369" y="-1"/>
            <a:ext cx="6124865" cy="6855883"/>
          </a:xfrm>
          <a:custGeom>
            <a:avLst/>
            <a:gdLst>
              <a:gd name="connsiteX0" fmla="*/ 1017079 w 6102350"/>
              <a:gd name="connsiteY0" fmla="*/ 0 h 6864350"/>
              <a:gd name="connsiteX1" fmla="*/ 5085271 w 6102350"/>
              <a:gd name="connsiteY1" fmla="*/ 0 h 6864350"/>
              <a:gd name="connsiteX2" fmla="*/ 6102350 w 6102350"/>
              <a:gd name="connsiteY2" fmla="*/ 1017079 h 6864350"/>
              <a:gd name="connsiteX3" fmla="*/ 6102350 w 6102350"/>
              <a:gd name="connsiteY3" fmla="*/ 6864350 h 6864350"/>
              <a:gd name="connsiteX4" fmla="*/ 6102350 w 6102350"/>
              <a:gd name="connsiteY4" fmla="*/ 6864350 h 6864350"/>
              <a:gd name="connsiteX5" fmla="*/ 0 w 6102350"/>
              <a:gd name="connsiteY5" fmla="*/ 6864350 h 6864350"/>
              <a:gd name="connsiteX6" fmla="*/ 0 w 6102350"/>
              <a:gd name="connsiteY6" fmla="*/ 6864350 h 6864350"/>
              <a:gd name="connsiteX7" fmla="*/ 0 w 6102350"/>
              <a:gd name="connsiteY7" fmla="*/ 1017079 h 6864350"/>
              <a:gd name="connsiteX8" fmla="*/ 1017079 w 6102350"/>
              <a:gd name="connsiteY8" fmla="*/ 0 h 6864350"/>
              <a:gd name="connsiteX0" fmla="*/ 1017079 w 6102350"/>
              <a:gd name="connsiteY0" fmla="*/ 0 h 6864350"/>
              <a:gd name="connsiteX1" fmla="*/ 6102350 w 6102350"/>
              <a:gd name="connsiteY1" fmla="*/ 1017079 h 6864350"/>
              <a:gd name="connsiteX2" fmla="*/ 6102350 w 6102350"/>
              <a:gd name="connsiteY2" fmla="*/ 6864350 h 6864350"/>
              <a:gd name="connsiteX3" fmla="*/ 6102350 w 6102350"/>
              <a:gd name="connsiteY3" fmla="*/ 6864350 h 6864350"/>
              <a:gd name="connsiteX4" fmla="*/ 0 w 6102350"/>
              <a:gd name="connsiteY4" fmla="*/ 6864350 h 6864350"/>
              <a:gd name="connsiteX5" fmla="*/ 0 w 6102350"/>
              <a:gd name="connsiteY5" fmla="*/ 6864350 h 6864350"/>
              <a:gd name="connsiteX6" fmla="*/ 0 w 6102350"/>
              <a:gd name="connsiteY6" fmla="*/ 1017079 h 6864350"/>
              <a:gd name="connsiteX7" fmla="*/ 1017079 w 6102350"/>
              <a:gd name="connsiteY7" fmla="*/ 0 h 6864350"/>
              <a:gd name="connsiteX0" fmla="*/ 1017079 w 6110663"/>
              <a:gd name="connsiteY0" fmla="*/ 0 h 6864350"/>
              <a:gd name="connsiteX1" fmla="*/ 6110663 w 6110663"/>
              <a:gd name="connsiteY1" fmla="*/ 2926 h 6864350"/>
              <a:gd name="connsiteX2" fmla="*/ 6102350 w 6110663"/>
              <a:gd name="connsiteY2" fmla="*/ 6864350 h 6864350"/>
              <a:gd name="connsiteX3" fmla="*/ 6102350 w 6110663"/>
              <a:gd name="connsiteY3" fmla="*/ 6864350 h 6864350"/>
              <a:gd name="connsiteX4" fmla="*/ 0 w 6110663"/>
              <a:gd name="connsiteY4" fmla="*/ 6864350 h 6864350"/>
              <a:gd name="connsiteX5" fmla="*/ 0 w 6110663"/>
              <a:gd name="connsiteY5" fmla="*/ 6864350 h 6864350"/>
              <a:gd name="connsiteX6" fmla="*/ 0 w 6110663"/>
              <a:gd name="connsiteY6" fmla="*/ 1017079 h 6864350"/>
              <a:gd name="connsiteX7" fmla="*/ 1017079 w 6110663"/>
              <a:gd name="connsiteY7" fmla="*/ 0 h 6864350"/>
              <a:gd name="connsiteX0" fmla="*/ 2155923 w 6110663"/>
              <a:gd name="connsiteY0" fmla="*/ 5387 h 6861424"/>
              <a:gd name="connsiteX1" fmla="*/ 6110663 w 6110663"/>
              <a:gd name="connsiteY1" fmla="*/ 0 h 6861424"/>
              <a:gd name="connsiteX2" fmla="*/ 6102350 w 6110663"/>
              <a:gd name="connsiteY2" fmla="*/ 6861424 h 6861424"/>
              <a:gd name="connsiteX3" fmla="*/ 6102350 w 6110663"/>
              <a:gd name="connsiteY3" fmla="*/ 6861424 h 6861424"/>
              <a:gd name="connsiteX4" fmla="*/ 0 w 6110663"/>
              <a:gd name="connsiteY4" fmla="*/ 6861424 h 6861424"/>
              <a:gd name="connsiteX5" fmla="*/ 0 w 6110663"/>
              <a:gd name="connsiteY5" fmla="*/ 6861424 h 6861424"/>
              <a:gd name="connsiteX6" fmla="*/ 0 w 6110663"/>
              <a:gd name="connsiteY6" fmla="*/ 1014153 h 6861424"/>
              <a:gd name="connsiteX7" fmla="*/ 2155923 w 6110663"/>
              <a:gd name="connsiteY7" fmla="*/ 5387 h 6861424"/>
              <a:gd name="connsiteX0" fmla="*/ 2155923 w 6110663"/>
              <a:gd name="connsiteY0" fmla="*/ 5387 h 6861424"/>
              <a:gd name="connsiteX1" fmla="*/ 6110663 w 6110663"/>
              <a:gd name="connsiteY1" fmla="*/ 0 h 6861424"/>
              <a:gd name="connsiteX2" fmla="*/ 6102350 w 6110663"/>
              <a:gd name="connsiteY2" fmla="*/ 6861424 h 6861424"/>
              <a:gd name="connsiteX3" fmla="*/ 6102350 w 6110663"/>
              <a:gd name="connsiteY3" fmla="*/ 6861424 h 6861424"/>
              <a:gd name="connsiteX4" fmla="*/ 0 w 6110663"/>
              <a:gd name="connsiteY4" fmla="*/ 6861424 h 6861424"/>
              <a:gd name="connsiteX5" fmla="*/ 0 w 6110663"/>
              <a:gd name="connsiteY5" fmla="*/ 6861424 h 6861424"/>
              <a:gd name="connsiteX6" fmla="*/ 299259 w 6110663"/>
              <a:gd name="connsiteY6" fmla="*/ 5951913 h 6861424"/>
              <a:gd name="connsiteX7" fmla="*/ 2155923 w 6110663"/>
              <a:gd name="connsiteY7" fmla="*/ 5387 h 6861424"/>
              <a:gd name="connsiteX0" fmla="*/ 2155923 w 6110663"/>
              <a:gd name="connsiteY0" fmla="*/ 5387 h 6861424"/>
              <a:gd name="connsiteX1" fmla="*/ 6110663 w 6110663"/>
              <a:gd name="connsiteY1" fmla="*/ 0 h 6861424"/>
              <a:gd name="connsiteX2" fmla="*/ 6102350 w 6110663"/>
              <a:gd name="connsiteY2" fmla="*/ 6861424 h 6861424"/>
              <a:gd name="connsiteX3" fmla="*/ 6102350 w 6110663"/>
              <a:gd name="connsiteY3" fmla="*/ 6861424 h 6861424"/>
              <a:gd name="connsiteX4" fmla="*/ 0 w 6110663"/>
              <a:gd name="connsiteY4" fmla="*/ 6861424 h 6861424"/>
              <a:gd name="connsiteX5" fmla="*/ 0 w 6110663"/>
              <a:gd name="connsiteY5" fmla="*/ 6861424 h 6861424"/>
              <a:gd name="connsiteX6" fmla="*/ 2155923 w 6110663"/>
              <a:gd name="connsiteY6" fmla="*/ 5387 h 6861424"/>
              <a:gd name="connsiteX0" fmla="*/ 2205800 w 6110663"/>
              <a:gd name="connsiteY0" fmla="*/ 13700 h 6861424"/>
              <a:gd name="connsiteX1" fmla="*/ 6110663 w 6110663"/>
              <a:gd name="connsiteY1" fmla="*/ 0 h 6861424"/>
              <a:gd name="connsiteX2" fmla="*/ 6102350 w 6110663"/>
              <a:gd name="connsiteY2" fmla="*/ 6861424 h 6861424"/>
              <a:gd name="connsiteX3" fmla="*/ 6102350 w 6110663"/>
              <a:gd name="connsiteY3" fmla="*/ 6861424 h 6861424"/>
              <a:gd name="connsiteX4" fmla="*/ 0 w 6110663"/>
              <a:gd name="connsiteY4" fmla="*/ 6861424 h 6861424"/>
              <a:gd name="connsiteX5" fmla="*/ 0 w 6110663"/>
              <a:gd name="connsiteY5" fmla="*/ 6861424 h 6861424"/>
              <a:gd name="connsiteX6" fmla="*/ 2205800 w 6110663"/>
              <a:gd name="connsiteY6" fmla="*/ 13700 h 6861424"/>
              <a:gd name="connsiteX0" fmla="*/ 2205800 w 6110663"/>
              <a:gd name="connsiteY0" fmla="*/ 0 h 6863673"/>
              <a:gd name="connsiteX1" fmla="*/ 6110663 w 6110663"/>
              <a:gd name="connsiteY1" fmla="*/ 2249 h 6863673"/>
              <a:gd name="connsiteX2" fmla="*/ 6102350 w 6110663"/>
              <a:gd name="connsiteY2" fmla="*/ 6863673 h 6863673"/>
              <a:gd name="connsiteX3" fmla="*/ 6102350 w 6110663"/>
              <a:gd name="connsiteY3" fmla="*/ 6863673 h 6863673"/>
              <a:gd name="connsiteX4" fmla="*/ 0 w 6110663"/>
              <a:gd name="connsiteY4" fmla="*/ 6863673 h 6863673"/>
              <a:gd name="connsiteX5" fmla="*/ 0 w 6110663"/>
              <a:gd name="connsiteY5" fmla="*/ 6863673 h 6863673"/>
              <a:gd name="connsiteX6" fmla="*/ 2205800 w 6110663"/>
              <a:gd name="connsiteY6" fmla="*/ 0 h 6863673"/>
              <a:gd name="connsiteX0" fmla="*/ 2205800 w 6121295"/>
              <a:gd name="connsiteY0" fmla="*/ 3067 h 6866740"/>
              <a:gd name="connsiteX1" fmla="*/ 6121295 w 6121295"/>
              <a:gd name="connsiteY1" fmla="*/ 0 h 6866740"/>
              <a:gd name="connsiteX2" fmla="*/ 6102350 w 6121295"/>
              <a:gd name="connsiteY2" fmla="*/ 6866740 h 6866740"/>
              <a:gd name="connsiteX3" fmla="*/ 6102350 w 6121295"/>
              <a:gd name="connsiteY3" fmla="*/ 6866740 h 6866740"/>
              <a:gd name="connsiteX4" fmla="*/ 0 w 6121295"/>
              <a:gd name="connsiteY4" fmla="*/ 6866740 h 6866740"/>
              <a:gd name="connsiteX5" fmla="*/ 0 w 6121295"/>
              <a:gd name="connsiteY5" fmla="*/ 6866740 h 6866740"/>
              <a:gd name="connsiteX6" fmla="*/ 2205800 w 6121295"/>
              <a:gd name="connsiteY6" fmla="*/ 3067 h 6866740"/>
              <a:gd name="connsiteX0" fmla="*/ 2205800 w 6134100"/>
              <a:gd name="connsiteY0" fmla="*/ 3067 h 6866740"/>
              <a:gd name="connsiteX1" fmla="*/ 6121295 w 6134100"/>
              <a:gd name="connsiteY1" fmla="*/ 0 h 6866740"/>
              <a:gd name="connsiteX2" fmla="*/ 6102350 w 6134100"/>
              <a:gd name="connsiteY2" fmla="*/ 6866740 h 6866740"/>
              <a:gd name="connsiteX3" fmla="*/ 6134100 w 6134100"/>
              <a:gd name="connsiteY3" fmla="*/ 6866740 h 6866740"/>
              <a:gd name="connsiteX4" fmla="*/ 0 w 6134100"/>
              <a:gd name="connsiteY4" fmla="*/ 6866740 h 6866740"/>
              <a:gd name="connsiteX5" fmla="*/ 0 w 6134100"/>
              <a:gd name="connsiteY5" fmla="*/ 6866740 h 6866740"/>
              <a:gd name="connsiteX6" fmla="*/ 2205800 w 6134100"/>
              <a:gd name="connsiteY6" fmla="*/ 3067 h 6866740"/>
              <a:gd name="connsiteX0" fmla="*/ 2205800 w 6121295"/>
              <a:gd name="connsiteY0" fmla="*/ 3067 h 6866740"/>
              <a:gd name="connsiteX1" fmla="*/ 6121295 w 6121295"/>
              <a:gd name="connsiteY1" fmla="*/ 0 h 6866740"/>
              <a:gd name="connsiteX2" fmla="*/ 6102350 w 6121295"/>
              <a:gd name="connsiteY2" fmla="*/ 6866740 h 6866740"/>
              <a:gd name="connsiteX3" fmla="*/ 0 w 6121295"/>
              <a:gd name="connsiteY3" fmla="*/ 6866740 h 6866740"/>
              <a:gd name="connsiteX4" fmla="*/ 0 w 6121295"/>
              <a:gd name="connsiteY4" fmla="*/ 6866740 h 6866740"/>
              <a:gd name="connsiteX5" fmla="*/ 2205800 w 6121295"/>
              <a:gd name="connsiteY5" fmla="*/ 3067 h 6866740"/>
              <a:gd name="connsiteX0" fmla="*/ 2205800 w 6134100"/>
              <a:gd name="connsiteY0" fmla="*/ 3067 h 6873090"/>
              <a:gd name="connsiteX1" fmla="*/ 6121295 w 6134100"/>
              <a:gd name="connsiteY1" fmla="*/ 0 h 6873090"/>
              <a:gd name="connsiteX2" fmla="*/ 6134100 w 6134100"/>
              <a:gd name="connsiteY2" fmla="*/ 6873090 h 6873090"/>
              <a:gd name="connsiteX3" fmla="*/ 0 w 6134100"/>
              <a:gd name="connsiteY3" fmla="*/ 6866740 h 6873090"/>
              <a:gd name="connsiteX4" fmla="*/ 0 w 6134100"/>
              <a:gd name="connsiteY4" fmla="*/ 6866740 h 6873090"/>
              <a:gd name="connsiteX5" fmla="*/ 2205800 w 6134100"/>
              <a:gd name="connsiteY5" fmla="*/ 3067 h 6873090"/>
              <a:gd name="connsiteX0" fmla="*/ 2131630 w 6134100"/>
              <a:gd name="connsiteY0" fmla="*/ 11258 h 6873090"/>
              <a:gd name="connsiteX1" fmla="*/ 6121295 w 6134100"/>
              <a:gd name="connsiteY1" fmla="*/ 0 h 6873090"/>
              <a:gd name="connsiteX2" fmla="*/ 6134100 w 6134100"/>
              <a:gd name="connsiteY2" fmla="*/ 6873090 h 6873090"/>
              <a:gd name="connsiteX3" fmla="*/ 0 w 6134100"/>
              <a:gd name="connsiteY3" fmla="*/ 6866740 h 6873090"/>
              <a:gd name="connsiteX4" fmla="*/ 0 w 6134100"/>
              <a:gd name="connsiteY4" fmla="*/ 6866740 h 6873090"/>
              <a:gd name="connsiteX5" fmla="*/ 2131630 w 6134100"/>
              <a:gd name="connsiteY5" fmla="*/ 11258 h 6873090"/>
              <a:gd name="connsiteX0" fmla="*/ 2194717 w 6134100"/>
              <a:gd name="connsiteY0" fmla="*/ 807 h 6873090"/>
              <a:gd name="connsiteX1" fmla="*/ 6121295 w 6134100"/>
              <a:gd name="connsiteY1" fmla="*/ 0 h 6873090"/>
              <a:gd name="connsiteX2" fmla="*/ 6134100 w 6134100"/>
              <a:gd name="connsiteY2" fmla="*/ 6873090 h 6873090"/>
              <a:gd name="connsiteX3" fmla="*/ 0 w 6134100"/>
              <a:gd name="connsiteY3" fmla="*/ 6866740 h 6873090"/>
              <a:gd name="connsiteX4" fmla="*/ 0 w 6134100"/>
              <a:gd name="connsiteY4" fmla="*/ 6866740 h 6873090"/>
              <a:gd name="connsiteX5" fmla="*/ 2194717 w 6134100"/>
              <a:gd name="connsiteY5" fmla="*/ 807 h 6873090"/>
              <a:gd name="connsiteX0" fmla="*/ 2194717 w 6137179"/>
              <a:gd name="connsiteY0" fmla="*/ 807 h 6873090"/>
              <a:gd name="connsiteX1" fmla="*/ 6136144 w 6137179"/>
              <a:gd name="connsiteY1" fmla="*/ 0 h 6873090"/>
              <a:gd name="connsiteX2" fmla="*/ 6134100 w 6137179"/>
              <a:gd name="connsiteY2" fmla="*/ 6873090 h 6873090"/>
              <a:gd name="connsiteX3" fmla="*/ 0 w 6137179"/>
              <a:gd name="connsiteY3" fmla="*/ 6866740 h 6873090"/>
              <a:gd name="connsiteX4" fmla="*/ 0 w 6137179"/>
              <a:gd name="connsiteY4" fmla="*/ 6866740 h 6873090"/>
              <a:gd name="connsiteX5" fmla="*/ 2194717 w 6137179"/>
              <a:gd name="connsiteY5" fmla="*/ 807 h 6873090"/>
              <a:gd name="connsiteX0" fmla="*/ 2194717 w 6138343"/>
              <a:gd name="connsiteY0" fmla="*/ 807 h 6870968"/>
              <a:gd name="connsiteX1" fmla="*/ 6136144 w 6138343"/>
              <a:gd name="connsiteY1" fmla="*/ 0 h 6870968"/>
              <a:gd name="connsiteX2" fmla="*/ 6138343 w 6138343"/>
              <a:gd name="connsiteY2" fmla="*/ 6870968 h 6870968"/>
              <a:gd name="connsiteX3" fmla="*/ 0 w 6138343"/>
              <a:gd name="connsiteY3" fmla="*/ 6866740 h 6870968"/>
              <a:gd name="connsiteX4" fmla="*/ 0 w 6138343"/>
              <a:gd name="connsiteY4" fmla="*/ 6866740 h 6870968"/>
              <a:gd name="connsiteX5" fmla="*/ 2194717 w 6138343"/>
              <a:gd name="connsiteY5" fmla="*/ 807 h 687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8343" h="6870968">
                <a:moveTo>
                  <a:pt x="2194717" y="807"/>
                </a:moveTo>
                <a:lnTo>
                  <a:pt x="6136144" y="0"/>
                </a:lnTo>
                <a:cubicBezTo>
                  <a:pt x="6140412" y="2291030"/>
                  <a:pt x="6134075" y="4579938"/>
                  <a:pt x="6138343" y="6870968"/>
                </a:cubicBezTo>
                <a:lnTo>
                  <a:pt x="0" y="6866740"/>
                </a:lnTo>
                <a:lnTo>
                  <a:pt x="0" y="6866740"/>
                </a:lnTo>
                <a:lnTo>
                  <a:pt x="2194717" y="807"/>
                </a:lnTo>
                <a:close/>
              </a:path>
            </a:pathLst>
          </a:custGeom>
          <a:solidFill>
            <a:schemeClr val="tx2">
              <a:alpha val="70000"/>
            </a:schemeClr>
          </a:solidFill>
        </p:spPr>
        <p:txBody>
          <a:bodyPr tIns="0" bIns="900000" anchor="ctr"/>
          <a:lstStyle>
            <a:lvl1pPr marL="0" marR="0" indent="0" algn="ctr" defTabSz="914423" rtl="0" eaLnBrk="1" fontAlgn="auto" latinLnBrk="0" hangingPunct="1">
              <a:lnSpc>
                <a:spcPct val="90000"/>
              </a:lnSpc>
              <a:spcBef>
                <a:spcPts val="1001"/>
              </a:spcBef>
              <a:spcAft>
                <a:spcPts val="0"/>
              </a:spcAft>
              <a:buClrTx/>
              <a:buSzTx/>
              <a:buFont typeface="Arial" panose="020B0604020202020204" pitchFamily="34" charset="0"/>
              <a:buNone/>
              <a:tabLst/>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a:xfrm>
            <a:off x="11179742" y="6332075"/>
            <a:ext cx="736034" cy="365125"/>
          </a:xfrm>
        </p:spPr>
        <p:txBody>
          <a:bodyPr/>
          <a:lstStyle>
            <a:lvl1pPr>
              <a:defRPr sz="1401">
                <a:solidFill>
                  <a:schemeClr val="bg1"/>
                </a:solidFill>
              </a:defRPr>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6" name="テキスト プレースホルダー 8"/>
          <p:cNvSpPr>
            <a:spLocks noGrp="1"/>
          </p:cNvSpPr>
          <p:nvPr>
            <p:ph type="body" sz="quarter" idx="23" hasCustomPrompt="1"/>
          </p:nvPr>
        </p:nvSpPr>
        <p:spPr>
          <a:xfrm>
            <a:off x="706684" y="1368113"/>
            <a:ext cx="6602123" cy="4067132"/>
          </a:xfrm>
          <a:prstGeom prst="rect">
            <a:avLst/>
          </a:prstGeom>
        </p:spPr>
        <p:txBody>
          <a:bodyPr lIns="0" tIns="0" rIns="0" bIns="0"/>
          <a:lstStyle>
            <a:lvl1pPr marL="0" indent="0" algn="l">
              <a:lnSpc>
                <a:spcPct val="135000"/>
              </a:lnSpc>
              <a:spcBef>
                <a:spcPts val="0"/>
              </a:spcBef>
              <a:buFont typeface="Arial" panose="020B0604020202020204" pitchFamily="34" charset="0"/>
              <a:buNone/>
              <a:defRPr sz="1801">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9" name="テキスト プレースホルダー 5"/>
          <p:cNvSpPr>
            <a:spLocks noGrp="1"/>
          </p:cNvSpPr>
          <p:nvPr>
            <p:ph type="body" sz="quarter" idx="16" hasCustomPrompt="1"/>
          </p:nvPr>
        </p:nvSpPr>
        <p:spPr>
          <a:xfrm>
            <a:off x="0" y="6237288"/>
            <a:ext cx="12192001" cy="620712"/>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8" name="タイトル 7"/>
          <p:cNvSpPr>
            <a:spLocks noGrp="1"/>
          </p:cNvSpPr>
          <p:nvPr>
            <p:ph type="title"/>
          </p:nvPr>
        </p:nvSpPr>
        <p:spPr>
          <a:xfrm>
            <a:off x="0" y="820407"/>
            <a:ext cx="10806252" cy="415770"/>
          </a:xfrm>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163309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全面画像">
    <p:spTree>
      <p:nvGrpSpPr>
        <p:cNvPr id="1" name=""/>
        <p:cNvGrpSpPr/>
        <p:nvPr/>
      </p:nvGrpSpPr>
      <p:grpSpPr>
        <a:xfrm>
          <a:off x="0" y="0"/>
          <a:ext cx="0" cy="0"/>
          <a:chOff x="0" y="0"/>
          <a:chExt cx="0" cy="0"/>
        </a:xfrm>
      </p:grpSpPr>
      <p:sp>
        <p:nvSpPr>
          <p:cNvPr id="15" name="テキスト プレースホルダー 7"/>
          <p:cNvSpPr>
            <a:spLocks noGrp="1"/>
          </p:cNvSpPr>
          <p:nvPr>
            <p:ph type="body" sz="quarter" idx="48" hasCustomPrompt="1"/>
          </p:nvPr>
        </p:nvSpPr>
        <p:spPr>
          <a:xfrm>
            <a:off x="2" y="0"/>
            <a:ext cx="12191997" cy="6857999"/>
          </a:xfrm>
          <a:prstGeom prst="rect">
            <a:avLst/>
          </a:prstGeom>
        </p:spPr>
        <p:txBody>
          <a:bodyPr tIns="4320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en-US" altLang="ja-JP"/>
              <a:t>GML</a:t>
            </a:r>
            <a:r>
              <a:rPr kumimoji="1" lang="ja-JP" altLang="en-US"/>
              <a:t>からダウンロートした画像の使用を推奨します。</a:t>
            </a:r>
            <a:endParaRPr kumimoji="1" lang="en-US" altLang="ja-JP"/>
          </a:p>
        </p:txBody>
      </p:sp>
      <p:sp>
        <p:nvSpPr>
          <p:cNvPr id="14" name="テキスト プレースホルダー 7"/>
          <p:cNvSpPr>
            <a:spLocks noGrp="1"/>
          </p:cNvSpPr>
          <p:nvPr>
            <p:ph type="body" sz="quarter" idx="47" hasCustomPrompt="1"/>
          </p:nvPr>
        </p:nvSpPr>
        <p:spPr>
          <a:xfrm>
            <a:off x="2" y="0"/>
            <a:ext cx="12191998" cy="6858000"/>
          </a:xfrm>
          <a:prstGeom prst="rect">
            <a:avLst/>
          </a:prstGeom>
        </p:spPr>
        <p:txBody>
          <a:bodyPr tIns="4104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13" name="図プレースホルダー 5"/>
          <p:cNvSpPr>
            <a:spLocks noGrp="1"/>
          </p:cNvSpPr>
          <p:nvPr>
            <p:ph type="pic" sz="quarter" idx="12" hasCustomPrompt="1"/>
          </p:nvPr>
        </p:nvSpPr>
        <p:spPr bwMode="white">
          <a:xfrm>
            <a:off x="0" y="0"/>
            <a:ext cx="12191999" cy="6857999"/>
          </a:xfrm>
          <a:prstGeom prst="rect">
            <a:avLst/>
          </a:prstGeom>
          <a:solidFill>
            <a:schemeClr val="tx2">
              <a:alpha val="70000"/>
            </a:schemeClr>
          </a:solidFill>
        </p:spPr>
        <p:txBody>
          <a:bodyPr lIns="0" tIns="0" rIns="0" bIns="900000" anchor="ctr"/>
          <a:lstStyle>
            <a:lvl1pPr algn="ctr">
              <a:defRPr sz="200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6" name="テキスト プレースホルダー 4"/>
          <p:cNvSpPr>
            <a:spLocks noGrp="1"/>
          </p:cNvSpPr>
          <p:nvPr>
            <p:ph type="body" sz="quarter" idx="32" hasCustomPrompt="1"/>
          </p:nvPr>
        </p:nvSpPr>
        <p:spPr>
          <a:xfrm>
            <a:off x="195263" y="6226643"/>
            <a:ext cx="1046134" cy="598022"/>
          </a:xfrm>
          <a:prstGeom prst="rect">
            <a:avLst/>
          </a:prstGeom>
          <a:blipFill>
            <a:blip r:embed="rId2"/>
            <a:stretch>
              <a:fillRect/>
            </a:stretch>
          </a:blipFill>
        </p:spPr>
        <p:txBody>
          <a:bodyPr/>
          <a:lstStyle>
            <a:lvl1pPr>
              <a:defRPr>
                <a:cs typeface="Segoe UI" panose="020B0502040204020203" pitchFamily="34" charset="0"/>
              </a:defRPr>
            </a:lvl1pPr>
          </a:lstStyle>
          <a:p>
            <a:r>
              <a:rPr kumimoji="1" lang="ja-JP" altLang="en-US"/>
              <a:t>　</a:t>
            </a:r>
          </a:p>
        </p:txBody>
      </p:sp>
      <p:sp>
        <p:nvSpPr>
          <p:cNvPr id="7" name="テキスト プレースホルダー 4"/>
          <p:cNvSpPr>
            <a:spLocks noGrp="1"/>
          </p:cNvSpPr>
          <p:nvPr>
            <p:ph type="body" sz="quarter" idx="33" hasCustomPrompt="1"/>
          </p:nvPr>
        </p:nvSpPr>
        <p:spPr>
          <a:xfrm>
            <a:off x="1354931" y="6553200"/>
            <a:ext cx="1754982" cy="144615"/>
          </a:xfrm>
          <a:prstGeom prst="rect">
            <a:avLst/>
          </a:prstGeom>
          <a:blipFill>
            <a:blip r:embed="rId3"/>
            <a:stretch>
              <a:fillRect/>
            </a:stretch>
          </a:blipFill>
        </p:spPr>
        <p:txBody>
          <a:bodyPr/>
          <a:lstStyle>
            <a:lvl1pPr>
              <a:defRPr>
                <a:cs typeface="Segoe UI" panose="020B0502040204020203" pitchFamily="34" charset="0"/>
              </a:defRPr>
            </a:lvl1pPr>
          </a:lstStyle>
          <a:p>
            <a:pPr lvl="0"/>
            <a:r>
              <a:rPr kumimoji="1" lang="ja-JP" altLang="en-US"/>
              <a:t>　</a:t>
            </a:r>
          </a:p>
        </p:txBody>
      </p:sp>
      <p:sp>
        <p:nvSpPr>
          <p:cNvPr id="3" name="フッター プレースホルダー 2"/>
          <p:cNvSpPr>
            <a:spLocks noGrp="1"/>
          </p:cNvSpPr>
          <p:nvPr>
            <p:ph type="ftr" sz="quarter" idx="10"/>
          </p:nvPr>
        </p:nvSpPr>
        <p:spPr/>
        <p:txBody>
          <a:bodyPr/>
          <a:lstStyle>
            <a:lvl1pPr>
              <a:defRPr>
                <a:solidFill>
                  <a:schemeClr val="bg1"/>
                </a:solidFill>
              </a:defRPr>
            </a:lvl1p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10" name="スライド番号プレースホルダー 3"/>
          <p:cNvSpPr>
            <a:spLocks noGrp="1"/>
          </p:cNvSpPr>
          <p:nvPr>
            <p:ph type="sldNum" sz="quarter" idx="11"/>
          </p:nvPr>
        </p:nvSpPr>
        <p:spPr>
          <a:xfrm>
            <a:off x="11179742" y="6332075"/>
            <a:ext cx="736034" cy="365125"/>
          </a:xfrm>
        </p:spPr>
        <p:txBody>
          <a:bodyPr/>
          <a:lstStyle>
            <a:lvl1pPr>
              <a:defRPr sz="1401">
                <a:solidFill>
                  <a:schemeClr val="bg1"/>
                </a:solidFill>
              </a:defRPr>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Tree>
    <p:extLst>
      <p:ext uri="{BB962C8B-B14F-4D97-AF65-F5344CB8AC3E}">
        <p14:creationId xmlns:p14="http://schemas.microsoft.com/office/powerpoint/2010/main" val="3503421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締めくくり">
    <p:spTree>
      <p:nvGrpSpPr>
        <p:cNvPr id="1" name=""/>
        <p:cNvGrpSpPr/>
        <p:nvPr/>
      </p:nvGrpSpPr>
      <p:grpSpPr>
        <a:xfrm>
          <a:off x="0" y="0"/>
          <a:ext cx="0" cy="0"/>
          <a:chOff x="0" y="0"/>
          <a:chExt cx="0" cy="0"/>
        </a:xfrm>
      </p:grpSpPr>
      <p:sp>
        <p:nvSpPr>
          <p:cNvPr id="18" name="テキスト プレースホルダー 7"/>
          <p:cNvSpPr>
            <a:spLocks noGrp="1"/>
          </p:cNvSpPr>
          <p:nvPr>
            <p:ph type="body" sz="quarter" idx="47" hasCustomPrompt="1"/>
          </p:nvPr>
        </p:nvSpPr>
        <p:spPr>
          <a:xfrm>
            <a:off x="6610350" y="0"/>
            <a:ext cx="5581650" cy="6858000"/>
          </a:xfrm>
          <a:prstGeom prst="rect">
            <a:avLst/>
          </a:prstGeom>
        </p:spPr>
        <p:txBody>
          <a:bodyPr lIns="0" tIns="4104000" rIns="2700000" bIns="756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ja-JP" altLang="en-US"/>
              <a:t>著作権に問題がない画像をご使用ください。</a:t>
            </a:r>
            <a:endParaRPr kumimoji="1" lang="en-US" altLang="ja-JP"/>
          </a:p>
        </p:txBody>
      </p:sp>
      <p:sp>
        <p:nvSpPr>
          <p:cNvPr id="22" name="テキスト プレースホルダー 7"/>
          <p:cNvSpPr>
            <a:spLocks noGrp="1"/>
          </p:cNvSpPr>
          <p:nvPr>
            <p:ph type="body" sz="quarter" idx="48" hasCustomPrompt="1"/>
          </p:nvPr>
        </p:nvSpPr>
        <p:spPr>
          <a:xfrm>
            <a:off x="6610352" y="0"/>
            <a:ext cx="5581648" cy="6858000"/>
          </a:xfrm>
          <a:prstGeom prst="rect">
            <a:avLst/>
          </a:prstGeom>
        </p:spPr>
        <p:txBody>
          <a:bodyPr lIns="0" tIns="4320000" rIns="2700000" anchor="t"/>
          <a:lstStyle>
            <a:lvl1pPr algn="ctr">
              <a:lnSpc>
                <a:spcPts val="601"/>
              </a:lnSpc>
              <a:defRPr sz="1100" baseline="0">
                <a:solidFill>
                  <a:schemeClr val="tx1"/>
                </a:solidFill>
                <a:latin typeface="+mn-ea"/>
                <a:ea typeface="+mn-ea"/>
                <a:cs typeface="Segoe UI" panose="020B0502040204020203" pitchFamily="34" charset="0"/>
              </a:defRPr>
            </a:lvl1pPr>
          </a:lstStyle>
          <a:p>
            <a:pPr lvl="0"/>
            <a:r>
              <a:rPr kumimoji="1" lang="en-US" altLang="ja-JP"/>
              <a:t>GML</a:t>
            </a:r>
            <a:r>
              <a:rPr kumimoji="1" lang="ja-JP" altLang="en-US"/>
              <a:t>からダウンロートした画像の使用を推奨します。</a:t>
            </a:r>
            <a:endParaRPr kumimoji="1" lang="en-US" altLang="ja-JP"/>
          </a:p>
        </p:txBody>
      </p:sp>
      <p:sp>
        <p:nvSpPr>
          <p:cNvPr id="16" name="図プレースホルダー 2"/>
          <p:cNvSpPr>
            <a:spLocks noGrp="1"/>
          </p:cNvSpPr>
          <p:nvPr>
            <p:ph type="pic" sz="quarter" idx="17" hasCustomPrompt="1"/>
          </p:nvPr>
        </p:nvSpPr>
        <p:spPr bwMode="white">
          <a:xfrm>
            <a:off x="3581402" y="0"/>
            <a:ext cx="8615165" cy="6864350"/>
          </a:xfrm>
          <a:custGeom>
            <a:avLst/>
            <a:gdLst>
              <a:gd name="connsiteX0" fmla="*/ 1144081 w 8621713"/>
              <a:gd name="connsiteY0" fmla="*/ 0 h 6864350"/>
              <a:gd name="connsiteX1" fmla="*/ 7477632 w 8621713"/>
              <a:gd name="connsiteY1" fmla="*/ 0 h 6864350"/>
              <a:gd name="connsiteX2" fmla="*/ 8621713 w 8621713"/>
              <a:gd name="connsiteY2" fmla="*/ 1144081 h 6864350"/>
              <a:gd name="connsiteX3" fmla="*/ 8621713 w 8621713"/>
              <a:gd name="connsiteY3" fmla="*/ 6864350 h 6864350"/>
              <a:gd name="connsiteX4" fmla="*/ 8621713 w 8621713"/>
              <a:gd name="connsiteY4" fmla="*/ 6864350 h 6864350"/>
              <a:gd name="connsiteX5" fmla="*/ 0 w 8621713"/>
              <a:gd name="connsiteY5" fmla="*/ 6864350 h 6864350"/>
              <a:gd name="connsiteX6" fmla="*/ 0 w 8621713"/>
              <a:gd name="connsiteY6" fmla="*/ 6864350 h 6864350"/>
              <a:gd name="connsiteX7" fmla="*/ 0 w 8621713"/>
              <a:gd name="connsiteY7" fmla="*/ 1144081 h 6864350"/>
              <a:gd name="connsiteX8" fmla="*/ 1144081 w 8621713"/>
              <a:gd name="connsiteY8" fmla="*/ 0 h 6864350"/>
              <a:gd name="connsiteX0" fmla="*/ 1144081 w 8621713"/>
              <a:gd name="connsiteY0" fmla="*/ 0 h 6864350"/>
              <a:gd name="connsiteX1" fmla="*/ 8621713 w 8621713"/>
              <a:gd name="connsiteY1" fmla="*/ 1144081 h 6864350"/>
              <a:gd name="connsiteX2" fmla="*/ 8621713 w 8621713"/>
              <a:gd name="connsiteY2" fmla="*/ 6864350 h 6864350"/>
              <a:gd name="connsiteX3" fmla="*/ 8621713 w 8621713"/>
              <a:gd name="connsiteY3" fmla="*/ 6864350 h 6864350"/>
              <a:gd name="connsiteX4" fmla="*/ 0 w 8621713"/>
              <a:gd name="connsiteY4" fmla="*/ 6864350 h 6864350"/>
              <a:gd name="connsiteX5" fmla="*/ 0 w 8621713"/>
              <a:gd name="connsiteY5" fmla="*/ 6864350 h 6864350"/>
              <a:gd name="connsiteX6" fmla="*/ 0 w 8621713"/>
              <a:gd name="connsiteY6" fmla="*/ 1144081 h 6864350"/>
              <a:gd name="connsiteX7" fmla="*/ 1144081 w 8621713"/>
              <a:gd name="connsiteY7" fmla="*/ 0 h 6864350"/>
              <a:gd name="connsiteX0" fmla="*/ 1144081 w 8634413"/>
              <a:gd name="connsiteY0" fmla="*/ 5269 h 6869619"/>
              <a:gd name="connsiteX1" fmla="*/ 8634413 w 8634413"/>
              <a:gd name="connsiteY1" fmla="*/ 0 h 6869619"/>
              <a:gd name="connsiteX2" fmla="*/ 8621713 w 8634413"/>
              <a:gd name="connsiteY2" fmla="*/ 6869619 h 6869619"/>
              <a:gd name="connsiteX3" fmla="*/ 8621713 w 8634413"/>
              <a:gd name="connsiteY3" fmla="*/ 6869619 h 6869619"/>
              <a:gd name="connsiteX4" fmla="*/ 0 w 8634413"/>
              <a:gd name="connsiteY4" fmla="*/ 6869619 h 6869619"/>
              <a:gd name="connsiteX5" fmla="*/ 0 w 8634413"/>
              <a:gd name="connsiteY5" fmla="*/ 6869619 h 6869619"/>
              <a:gd name="connsiteX6" fmla="*/ 0 w 8634413"/>
              <a:gd name="connsiteY6" fmla="*/ 1149350 h 6869619"/>
              <a:gd name="connsiteX7" fmla="*/ 1144081 w 8634413"/>
              <a:gd name="connsiteY7" fmla="*/ 5269 h 6869619"/>
              <a:gd name="connsiteX0" fmla="*/ 1004381 w 8634413"/>
              <a:gd name="connsiteY0" fmla="*/ 5269 h 6869619"/>
              <a:gd name="connsiteX1" fmla="*/ 8634413 w 8634413"/>
              <a:gd name="connsiteY1" fmla="*/ 0 h 6869619"/>
              <a:gd name="connsiteX2" fmla="*/ 8621713 w 8634413"/>
              <a:gd name="connsiteY2" fmla="*/ 6869619 h 6869619"/>
              <a:gd name="connsiteX3" fmla="*/ 8621713 w 8634413"/>
              <a:gd name="connsiteY3" fmla="*/ 6869619 h 6869619"/>
              <a:gd name="connsiteX4" fmla="*/ 0 w 8634413"/>
              <a:gd name="connsiteY4" fmla="*/ 6869619 h 6869619"/>
              <a:gd name="connsiteX5" fmla="*/ 0 w 8634413"/>
              <a:gd name="connsiteY5" fmla="*/ 6869619 h 6869619"/>
              <a:gd name="connsiteX6" fmla="*/ 0 w 8634413"/>
              <a:gd name="connsiteY6" fmla="*/ 1149350 h 6869619"/>
              <a:gd name="connsiteX7" fmla="*/ 1004381 w 8634413"/>
              <a:gd name="connsiteY7" fmla="*/ 5269 h 6869619"/>
              <a:gd name="connsiteX0" fmla="*/ 2007681 w 8634413"/>
              <a:gd name="connsiteY0" fmla="*/ 5269 h 6869619"/>
              <a:gd name="connsiteX1" fmla="*/ 8634413 w 8634413"/>
              <a:gd name="connsiteY1" fmla="*/ 0 h 6869619"/>
              <a:gd name="connsiteX2" fmla="*/ 8621713 w 8634413"/>
              <a:gd name="connsiteY2" fmla="*/ 6869619 h 6869619"/>
              <a:gd name="connsiteX3" fmla="*/ 8621713 w 8634413"/>
              <a:gd name="connsiteY3" fmla="*/ 6869619 h 6869619"/>
              <a:gd name="connsiteX4" fmla="*/ 0 w 8634413"/>
              <a:gd name="connsiteY4" fmla="*/ 6869619 h 6869619"/>
              <a:gd name="connsiteX5" fmla="*/ 0 w 8634413"/>
              <a:gd name="connsiteY5" fmla="*/ 6869619 h 6869619"/>
              <a:gd name="connsiteX6" fmla="*/ 0 w 8634413"/>
              <a:gd name="connsiteY6" fmla="*/ 1149350 h 6869619"/>
              <a:gd name="connsiteX7" fmla="*/ 2007681 w 8634413"/>
              <a:gd name="connsiteY7" fmla="*/ 5269 h 6869619"/>
              <a:gd name="connsiteX0" fmla="*/ 2007681 w 8634413"/>
              <a:gd name="connsiteY0" fmla="*/ 5269 h 6869619"/>
              <a:gd name="connsiteX1" fmla="*/ 8634413 w 8634413"/>
              <a:gd name="connsiteY1" fmla="*/ 0 h 6869619"/>
              <a:gd name="connsiteX2" fmla="*/ 8621713 w 8634413"/>
              <a:gd name="connsiteY2" fmla="*/ 6869619 h 6869619"/>
              <a:gd name="connsiteX3" fmla="*/ 8621713 w 8634413"/>
              <a:gd name="connsiteY3" fmla="*/ 6869619 h 6869619"/>
              <a:gd name="connsiteX4" fmla="*/ 0 w 8634413"/>
              <a:gd name="connsiteY4" fmla="*/ 6869619 h 6869619"/>
              <a:gd name="connsiteX5" fmla="*/ 0 w 8634413"/>
              <a:gd name="connsiteY5" fmla="*/ 6869619 h 6869619"/>
              <a:gd name="connsiteX6" fmla="*/ 2007681 w 8634413"/>
              <a:gd name="connsiteY6" fmla="*/ 5269 h 6869619"/>
              <a:gd name="connsiteX0" fmla="*/ 2007681 w 8634413"/>
              <a:gd name="connsiteY0" fmla="*/ 0 h 6864350"/>
              <a:gd name="connsiteX1" fmla="*/ 8634413 w 8634413"/>
              <a:gd name="connsiteY1" fmla="*/ 1081 h 6864350"/>
              <a:gd name="connsiteX2" fmla="*/ 8621713 w 8634413"/>
              <a:gd name="connsiteY2" fmla="*/ 6864350 h 6864350"/>
              <a:gd name="connsiteX3" fmla="*/ 8621713 w 8634413"/>
              <a:gd name="connsiteY3" fmla="*/ 6864350 h 6864350"/>
              <a:gd name="connsiteX4" fmla="*/ 0 w 8634413"/>
              <a:gd name="connsiteY4" fmla="*/ 6864350 h 6864350"/>
              <a:gd name="connsiteX5" fmla="*/ 0 w 8634413"/>
              <a:gd name="connsiteY5" fmla="*/ 6864350 h 6864350"/>
              <a:gd name="connsiteX6" fmla="*/ 2007681 w 8634413"/>
              <a:gd name="connsiteY6" fmla="*/ 0 h 6864350"/>
              <a:gd name="connsiteX0" fmla="*/ 2007681 w 8828174"/>
              <a:gd name="connsiteY0" fmla="*/ 0 h 6906684"/>
              <a:gd name="connsiteX1" fmla="*/ 8634413 w 8828174"/>
              <a:gd name="connsiteY1" fmla="*/ 1081 h 6906684"/>
              <a:gd name="connsiteX2" fmla="*/ 8621713 w 8828174"/>
              <a:gd name="connsiteY2" fmla="*/ 6864350 h 6906684"/>
              <a:gd name="connsiteX3" fmla="*/ 8828174 w 8828174"/>
              <a:gd name="connsiteY3" fmla="*/ 6906684 h 6906684"/>
              <a:gd name="connsiteX4" fmla="*/ 0 w 8828174"/>
              <a:gd name="connsiteY4" fmla="*/ 6864350 h 6906684"/>
              <a:gd name="connsiteX5" fmla="*/ 0 w 8828174"/>
              <a:gd name="connsiteY5" fmla="*/ 6864350 h 6906684"/>
              <a:gd name="connsiteX6" fmla="*/ 2007681 w 8828174"/>
              <a:gd name="connsiteY6" fmla="*/ 0 h 6906684"/>
              <a:gd name="connsiteX0" fmla="*/ 2007681 w 8634413"/>
              <a:gd name="connsiteY0" fmla="*/ 0 h 6864350"/>
              <a:gd name="connsiteX1" fmla="*/ 8634413 w 8634413"/>
              <a:gd name="connsiteY1" fmla="*/ 1081 h 6864350"/>
              <a:gd name="connsiteX2" fmla="*/ 8621713 w 8634413"/>
              <a:gd name="connsiteY2" fmla="*/ 6864350 h 6864350"/>
              <a:gd name="connsiteX3" fmla="*/ 0 w 8634413"/>
              <a:gd name="connsiteY3" fmla="*/ 6864350 h 6864350"/>
              <a:gd name="connsiteX4" fmla="*/ 0 w 8634413"/>
              <a:gd name="connsiteY4" fmla="*/ 6864350 h 6864350"/>
              <a:gd name="connsiteX5" fmla="*/ 2007681 w 8634413"/>
              <a:gd name="connsiteY5" fmla="*/ 0 h 6864350"/>
              <a:gd name="connsiteX0" fmla="*/ 2007681 w 8845621"/>
              <a:gd name="connsiteY0" fmla="*/ 0 h 6864350"/>
              <a:gd name="connsiteX1" fmla="*/ 8634413 w 8845621"/>
              <a:gd name="connsiteY1" fmla="*/ 1081 h 6864350"/>
              <a:gd name="connsiteX2" fmla="*/ 8845561 w 8845621"/>
              <a:gd name="connsiteY2" fmla="*/ 6858000 h 6864350"/>
              <a:gd name="connsiteX3" fmla="*/ 0 w 8845621"/>
              <a:gd name="connsiteY3" fmla="*/ 6864350 h 6864350"/>
              <a:gd name="connsiteX4" fmla="*/ 0 w 8845621"/>
              <a:gd name="connsiteY4" fmla="*/ 6864350 h 6864350"/>
              <a:gd name="connsiteX5" fmla="*/ 2007681 w 8845621"/>
              <a:gd name="connsiteY5" fmla="*/ 0 h 6864350"/>
              <a:gd name="connsiteX0" fmla="*/ 2007681 w 8845561"/>
              <a:gd name="connsiteY0" fmla="*/ 0 h 6864350"/>
              <a:gd name="connsiteX1" fmla="*/ 8634413 w 8845561"/>
              <a:gd name="connsiteY1" fmla="*/ 1081 h 6864350"/>
              <a:gd name="connsiteX2" fmla="*/ 8845561 w 8845561"/>
              <a:gd name="connsiteY2" fmla="*/ 6858000 h 6864350"/>
              <a:gd name="connsiteX3" fmla="*/ 0 w 8845561"/>
              <a:gd name="connsiteY3" fmla="*/ 6864350 h 6864350"/>
              <a:gd name="connsiteX4" fmla="*/ 0 w 8845561"/>
              <a:gd name="connsiteY4" fmla="*/ 6864350 h 6864350"/>
              <a:gd name="connsiteX5" fmla="*/ 2007681 w 8845561"/>
              <a:gd name="connsiteY5" fmla="*/ 0 h 6864350"/>
              <a:gd name="connsiteX0" fmla="*/ 2007681 w 8845561"/>
              <a:gd name="connsiteY0" fmla="*/ 0 h 6864350"/>
              <a:gd name="connsiteX1" fmla="*/ 8843048 w 8845561"/>
              <a:gd name="connsiteY1" fmla="*/ 1081 h 6864350"/>
              <a:gd name="connsiteX2" fmla="*/ 8845561 w 8845561"/>
              <a:gd name="connsiteY2" fmla="*/ 6858000 h 6864350"/>
              <a:gd name="connsiteX3" fmla="*/ 0 w 8845561"/>
              <a:gd name="connsiteY3" fmla="*/ 6864350 h 6864350"/>
              <a:gd name="connsiteX4" fmla="*/ 0 w 8845561"/>
              <a:gd name="connsiteY4" fmla="*/ 6864350 h 6864350"/>
              <a:gd name="connsiteX5" fmla="*/ 2007681 w 8845561"/>
              <a:gd name="connsiteY5" fmla="*/ 0 h 6864350"/>
              <a:gd name="connsiteX0" fmla="*/ 2007681 w 8845561"/>
              <a:gd name="connsiteY0" fmla="*/ 0 h 6864350"/>
              <a:gd name="connsiteX1" fmla="*/ 8843048 w 8845561"/>
              <a:gd name="connsiteY1" fmla="*/ 1081 h 6864350"/>
              <a:gd name="connsiteX2" fmla="*/ 8845561 w 8845561"/>
              <a:gd name="connsiteY2" fmla="*/ 6858000 h 6864350"/>
              <a:gd name="connsiteX3" fmla="*/ 0 w 8845561"/>
              <a:gd name="connsiteY3" fmla="*/ 6864350 h 6864350"/>
              <a:gd name="connsiteX4" fmla="*/ 0 w 8845561"/>
              <a:gd name="connsiteY4" fmla="*/ 6864350 h 6864350"/>
              <a:gd name="connsiteX5" fmla="*/ 2007681 w 8845561"/>
              <a:gd name="connsiteY5" fmla="*/ 0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5561" h="6864350">
                <a:moveTo>
                  <a:pt x="2007681" y="0"/>
                </a:moveTo>
                <a:lnTo>
                  <a:pt x="8843048" y="1081"/>
                </a:lnTo>
                <a:cubicBezTo>
                  <a:pt x="8843163" y="2290954"/>
                  <a:pt x="8841100" y="4570244"/>
                  <a:pt x="8845561" y="6858000"/>
                </a:cubicBezTo>
                <a:lnTo>
                  <a:pt x="0" y="6864350"/>
                </a:lnTo>
                <a:lnTo>
                  <a:pt x="0" y="6864350"/>
                </a:lnTo>
                <a:lnTo>
                  <a:pt x="2007681" y="0"/>
                </a:lnTo>
                <a:close/>
              </a:path>
            </a:pathLst>
          </a:custGeom>
          <a:solidFill>
            <a:schemeClr val="tx2">
              <a:alpha val="70000"/>
            </a:schemeClr>
          </a:solidFill>
        </p:spPr>
        <p:txBody>
          <a:bodyPr lIns="0" tIns="0" rIns="0" bIns="900000" anchor="ctr"/>
          <a:lstStyle>
            <a:lvl1pPr algn="ctr">
              <a:defRPr sz="2000" baseline="0">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stStyle>
          <a:p>
            <a:r>
              <a:rPr kumimoji="1" lang="en-US" altLang="ja-JP"/>
              <a:t>Click to add a picture.</a:t>
            </a:r>
            <a:endParaRPr kumimoji="1" lang="ja-JP" altLang="en-US"/>
          </a:p>
        </p:txBody>
      </p:sp>
      <p:sp>
        <p:nvSpPr>
          <p:cNvPr id="13" name="テキスト プレースホルダー 25"/>
          <p:cNvSpPr>
            <a:spLocks noGrp="1"/>
          </p:cNvSpPr>
          <p:nvPr>
            <p:ph type="body" sz="quarter" idx="15" hasCustomPrompt="1"/>
          </p:nvPr>
        </p:nvSpPr>
        <p:spPr>
          <a:xfrm>
            <a:off x="0" y="0"/>
            <a:ext cx="6610350" cy="6864350"/>
          </a:xfrm>
          <a:prstGeom prst="rect">
            <a:avLst/>
          </a:prstGeom>
          <a:blipFill>
            <a:blip r:embed="rId2"/>
            <a:stretch>
              <a:fillRect/>
            </a:stretch>
          </a:blipFill>
        </p:spPr>
        <p:txBody>
          <a:bodyPr lIns="828000" tIns="360000" rIns="360000" bIns="540000" anchor="ctr" anchorCtr="0"/>
          <a:lstStyle>
            <a:lvl1pPr>
              <a:lnSpc>
                <a:spcPct val="150000"/>
              </a:lnSpc>
              <a:spcBef>
                <a:spcPts val="0"/>
              </a:spcBef>
              <a:defRPr sz="3001" b="0" i="1" spc="300">
                <a:solidFill>
                  <a:schemeClr val="bg2"/>
                </a:solidFill>
                <a:latin typeface="+mn-ea"/>
                <a:ea typeface="+mn-ea"/>
                <a:cs typeface="Segoe UI" panose="020B0502040204020203" pitchFamily="34" charset="0"/>
              </a:defRPr>
            </a:lvl1pPr>
            <a:lvl2pPr>
              <a:defRPr sz="2400">
                <a:solidFill>
                  <a:schemeClr val="bg2"/>
                </a:solidFill>
              </a:defRPr>
            </a:lvl2pPr>
            <a:lvl3pPr>
              <a:defRPr sz="2000">
                <a:solidFill>
                  <a:schemeClr val="bg2"/>
                </a:solidFill>
              </a:defRPr>
            </a:lvl3pPr>
            <a:lvl4pPr>
              <a:defRPr sz="1801">
                <a:solidFill>
                  <a:schemeClr val="bg2"/>
                </a:solidFill>
              </a:defRPr>
            </a:lvl4pPr>
            <a:lvl5pPr>
              <a:defRPr sz="1001">
                <a:solidFill>
                  <a:schemeClr val="bg2"/>
                </a:solidFill>
              </a:defRPr>
            </a:lvl5pPr>
          </a:lstStyle>
          <a:p>
            <a:pPr lvl="0"/>
            <a:r>
              <a:rPr kumimoji="1" lang="ja-JP" altLang="en-US"/>
              <a:t>締めのメッセージを入力。</a:t>
            </a:r>
            <a:endParaRPr kumimoji="1" lang="en-US" altLang="ja-JP"/>
          </a:p>
        </p:txBody>
      </p:sp>
      <p:sp>
        <p:nvSpPr>
          <p:cNvPr id="14" name="テキスト プレースホルダー 4"/>
          <p:cNvSpPr>
            <a:spLocks noGrp="1"/>
          </p:cNvSpPr>
          <p:nvPr>
            <p:ph type="body" sz="quarter" idx="32" hasCustomPrompt="1"/>
          </p:nvPr>
        </p:nvSpPr>
        <p:spPr>
          <a:xfrm>
            <a:off x="195263" y="6226643"/>
            <a:ext cx="1046134" cy="598022"/>
          </a:xfrm>
          <a:prstGeom prst="rect">
            <a:avLst/>
          </a:prstGeom>
          <a:blipFill>
            <a:blip r:embed="rId3"/>
            <a:stretch>
              <a:fillRect/>
            </a:stretch>
          </a:blipFill>
        </p:spPr>
        <p:txBody>
          <a:bodyPr/>
          <a:lstStyle>
            <a:lvl1pPr>
              <a:defRPr>
                <a:cs typeface="Segoe UI" panose="020B0502040204020203" pitchFamily="34" charset="0"/>
              </a:defRPr>
            </a:lvl1pPr>
          </a:lstStyle>
          <a:p>
            <a:r>
              <a:rPr kumimoji="1" lang="ja-JP" altLang="en-US"/>
              <a:t>　</a:t>
            </a:r>
          </a:p>
        </p:txBody>
      </p:sp>
      <p:sp>
        <p:nvSpPr>
          <p:cNvPr id="15" name="テキスト プレースホルダー 4"/>
          <p:cNvSpPr>
            <a:spLocks noGrp="1"/>
          </p:cNvSpPr>
          <p:nvPr>
            <p:ph type="body" sz="quarter" idx="34" hasCustomPrompt="1"/>
          </p:nvPr>
        </p:nvSpPr>
        <p:spPr>
          <a:xfrm>
            <a:off x="1354932" y="6552556"/>
            <a:ext cx="1507332" cy="142874"/>
          </a:xfrm>
          <a:prstGeom prst="rect">
            <a:avLst/>
          </a:prstGeom>
          <a:blipFill>
            <a:blip r:embed="rId4"/>
            <a:stretch>
              <a:fillRect/>
            </a:stretch>
          </a:blipFill>
        </p:spPr>
        <p:txBody>
          <a:bodyPr/>
          <a:lstStyle>
            <a:lvl1pPr>
              <a:defRPr>
                <a:cs typeface="Segoe UI" panose="020B0502040204020203" pitchFamily="34" charset="0"/>
              </a:defRPr>
            </a:lvl1pPr>
          </a:lstStyle>
          <a:p>
            <a:pPr lvl="0"/>
            <a:r>
              <a:rPr kumimoji="1" lang="ja-JP" altLang="en-US"/>
              <a:t>　</a:t>
            </a:r>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19" name="スライド番号プレースホルダー 3"/>
          <p:cNvSpPr>
            <a:spLocks noGrp="1"/>
          </p:cNvSpPr>
          <p:nvPr>
            <p:ph type="sldNum" sz="quarter" idx="11"/>
          </p:nvPr>
        </p:nvSpPr>
        <p:spPr>
          <a:xfrm>
            <a:off x="11179742" y="6332075"/>
            <a:ext cx="736034" cy="365125"/>
          </a:xfrm>
        </p:spPr>
        <p:txBody>
          <a:bodyPr/>
          <a:lstStyle>
            <a:lvl1pPr>
              <a:defRPr sz="1401">
                <a:solidFill>
                  <a:schemeClr val="bg1"/>
                </a:solidFill>
              </a:defRPr>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10" name="テキスト プレースホルダー 5"/>
          <p:cNvSpPr>
            <a:spLocks noGrp="1"/>
          </p:cNvSpPr>
          <p:nvPr>
            <p:ph type="body" sz="quarter" idx="16" hasCustomPrompt="1"/>
          </p:nvPr>
        </p:nvSpPr>
        <p:spPr>
          <a:xfrm>
            <a:off x="3"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Tree>
    <p:extLst>
      <p:ext uri="{BB962C8B-B14F-4D97-AF65-F5344CB8AC3E}">
        <p14:creationId xmlns:p14="http://schemas.microsoft.com/office/powerpoint/2010/main" val="2054150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ロゴ">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stretch>
            <a:fillRect/>
          </a:stretch>
        </p:blipFill>
        <p:spPr>
          <a:xfrm>
            <a:off x="4153850" y="2730815"/>
            <a:ext cx="3908110" cy="1489926"/>
          </a:xfrm>
          <a:prstGeom prst="rect">
            <a:avLst/>
          </a:prstGeom>
        </p:spPr>
      </p:pic>
    </p:spTree>
    <p:extLst>
      <p:ext uri="{BB962C8B-B14F-4D97-AF65-F5344CB8AC3E}">
        <p14:creationId xmlns:p14="http://schemas.microsoft.com/office/powerpoint/2010/main" val="355137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標準レイアウト">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6" name="タイトル 5"/>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2144335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標準レイアウト">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8" name="テキスト プレースホルダー 5"/>
          <p:cNvSpPr>
            <a:spLocks noGrp="1"/>
          </p:cNvSpPr>
          <p:nvPr>
            <p:ph type="body" sz="quarter" idx="16" hasCustomPrompt="1"/>
          </p:nvPr>
        </p:nvSpPr>
        <p:spPr>
          <a:xfrm>
            <a:off x="3" y="6243639"/>
            <a:ext cx="12191998" cy="614361"/>
          </a:xfrm>
          <a:prstGeom prst="rect">
            <a:avLst/>
          </a:prstGeom>
          <a:noFill/>
        </p:spPr>
        <p:txBody>
          <a:bodyPr lIns="108000" tIns="324000" rIns="108000" anchor="ctr"/>
          <a:lstStyle>
            <a:lvl1pPr marL="0" indent="0" algn="ctr">
              <a:buNone/>
              <a:defRPr b="0" spc="300">
                <a:solidFill>
                  <a:schemeClr val="bg2">
                    <a:lumMod val="60000"/>
                    <a:lumOff val="40000"/>
                    <a:alpha val="3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9"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bg1"/>
                </a:solidFill>
                <a:latin typeface="+mn-ea"/>
                <a:ea typeface="+mn-ea"/>
                <a:cs typeface="Segoe UI" panose="020B0502040204020203" pitchFamily="34" charset="0"/>
              </a:defRPr>
            </a:lvl1pPr>
            <a:lvl2pPr marL="457212" indent="0">
              <a:lnSpc>
                <a:spcPct val="135000"/>
              </a:lnSpc>
              <a:spcBef>
                <a:spcPts val="0"/>
              </a:spcBef>
              <a:buNone/>
              <a:defRPr sz="1600">
                <a:solidFill>
                  <a:schemeClr val="bg1"/>
                </a:solidFill>
                <a:latin typeface="+mn-ea"/>
                <a:ea typeface="+mn-ea"/>
                <a:cs typeface="Segoe UI" panose="020B0502040204020203" pitchFamily="34" charset="0"/>
              </a:defRPr>
            </a:lvl2pPr>
            <a:lvl3pPr marL="914423" indent="0">
              <a:lnSpc>
                <a:spcPct val="135000"/>
              </a:lnSpc>
              <a:spcBef>
                <a:spcPts val="0"/>
              </a:spcBef>
              <a:buNone/>
              <a:defRPr sz="1401">
                <a:solidFill>
                  <a:schemeClr val="bg1"/>
                </a:solidFill>
                <a:latin typeface="+mn-ea"/>
                <a:ea typeface="+mn-ea"/>
                <a:cs typeface="Segoe UI" panose="020B0502040204020203" pitchFamily="34" charset="0"/>
              </a:defRPr>
            </a:lvl3pPr>
            <a:lvl4pPr marL="1371635" indent="0">
              <a:lnSpc>
                <a:spcPct val="135000"/>
              </a:lnSpc>
              <a:spcBef>
                <a:spcPts val="0"/>
              </a:spcBef>
              <a:buNone/>
              <a:defRPr sz="1200">
                <a:solidFill>
                  <a:schemeClr val="bg1"/>
                </a:solidFill>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Tree>
    <p:extLst>
      <p:ext uri="{BB962C8B-B14F-4D97-AF65-F5344CB8AC3E}">
        <p14:creationId xmlns:p14="http://schemas.microsoft.com/office/powerpoint/2010/main" val="2307692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標準レイアウト+サマリー上">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7" name="テキスト プレースホルダー 5"/>
          <p:cNvSpPr>
            <a:spLocks noGrp="1"/>
          </p:cNvSpPr>
          <p:nvPr>
            <p:ph type="body" sz="quarter" idx="18" hasCustomPrompt="1"/>
          </p:nvPr>
        </p:nvSpPr>
        <p:spPr>
          <a:xfrm>
            <a:off x="0" y="729710"/>
            <a:ext cx="12192000" cy="456628"/>
          </a:xfrm>
          <a:prstGeom prst="rect">
            <a:avLst/>
          </a:prstGeom>
        </p:spPr>
        <p:txBody>
          <a:bodyPr tIns="72000" anchor="t"/>
          <a:lstStyle>
            <a:lvl1pPr marL="0" indent="0" algn="ctr">
              <a:buNone/>
              <a:defRPr sz="2800" b="1">
                <a:solidFill>
                  <a:schemeClr val="bg2">
                    <a:lumMod val="60000"/>
                    <a:lumOff val="40000"/>
                  </a:schemeClr>
                </a:solidFill>
                <a:latin typeface="+mn-ea"/>
                <a:ea typeface="+mn-ea"/>
                <a:cs typeface="Segoe UI" panose="020B0502040204020203" pitchFamily="34" charset="0"/>
              </a:defRPr>
            </a:lvl1pPr>
          </a:lstStyle>
          <a:p>
            <a:pPr lvl="0"/>
            <a:r>
              <a:rPr kumimoji="1" lang="ja-JP" altLang="en-US"/>
              <a:t>サマリーを入力</a:t>
            </a:r>
            <a:endParaRPr kumimoji="1" lang="en-US" altLang="ja-JP"/>
          </a:p>
        </p:txBody>
      </p:sp>
      <p:sp>
        <p:nvSpPr>
          <p:cNvPr id="8" name="テキスト プレースホルダー 5"/>
          <p:cNvSpPr>
            <a:spLocks noGrp="1"/>
          </p:cNvSpPr>
          <p:nvPr>
            <p:ph type="body" sz="quarter" idx="16" hasCustomPrompt="1"/>
          </p:nvPr>
        </p:nvSpPr>
        <p:spPr>
          <a:xfrm>
            <a:off x="3" y="6243639"/>
            <a:ext cx="12191997" cy="614361"/>
          </a:xfrm>
          <a:prstGeom prst="rect">
            <a:avLst/>
          </a:prstGeom>
          <a:noFill/>
        </p:spPr>
        <p:txBody>
          <a:bodyPr lIns="108000" tIns="324000" rIns="108000" anchor="ctr"/>
          <a:lstStyle>
            <a:lvl1pPr marL="0" indent="0" algn="ctr">
              <a:buNone/>
              <a:defRPr b="0" spc="300">
                <a:solidFill>
                  <a:schemeClr val="bg2">
                    <a:lumMod val="60000"/>
                    <a:lumOff val="40000"/>
                    <a:alpha val="3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6" name="タイトル 5"/>
          <p:cNvSpPr>
            <a:spLocks noGrp="1"/>
          </p:cNvSpPr>
          <p:nvPr>
            <p:ph type="title"/>
          </p:nvPr>
        </p:nvSpPr>
        <p:spPr/>
        <p:txBody>
          <a:bodyPr/>
          <a:lstStyle>
            <a:lvl1pPr>
              <a:defRPr/>
            </a:lvl1pPr>
          </a:lstStyle>
          <a:p>
            <a:r>
              <a:rPr kumimoji="1" lang="ja-JP" altLang="en-US"/>
              <a:t>マスター タイトルの書式設定</a:t>
            </a:r>
          </a:p>
        </p:txBody>
      </p:sp>
      <p:sp>
        <p:nvSpPr>
          <p:cNvPr id="9" name="コンテンツ プレースホルダー 24"/>
          <p:cNvSpPr>
            <a:spLocks noGrp="1"/>
          </p:cNvSpPr>
          <p:nvPr>
            <p:ph sz="quarter" idx="17" hasCustomPrompt="1"/>
          </p:nvPr>
        </p:nvSpPr>
        <p:spPr>
          <a:xfrm>
            <a:off x="2" y="1186338"/>
            <a:ext cx="12191999" cy="5014436"/>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bg1"/>
                </a:solidFill>
                <a:latin typeface="+mn-ea"/>
                <a:ea typeface="+mn-ea"/>
                <a:cs typeface="Segoe UI" panose="020B0502040204020203" pitchFamily="34" charset="0"/>
              </a:defRPr>
            </a:lvl1pPr>
            <a:lvl2pPr marL="457212" indent="0">
              <a:lnSpc>
                <a:spcPct val="135000"/>
              </a:lnSpc>
              <a:spcBef>
                <a:spcPts val="0"/>
              </a:spcBef>
              <a:buNone/>
              <a:defRPr sz="1600">
                <a:solidFill>
                  <a:schemeClr val="bg1"/>
                </a:solidFill>
                <a:latin typeface="+mn-ea"/>
                <a:ea typeface="+mn-ea"/>
                <a:cs typeface="Segoe UI" panose="020B0502040204020203" pitchFamily="34" charset="0"/>
              </a:defRPr>
            </a:lvl2pPr>
            <a:lvl3pPr marL="914423" indent="0">
              <a:lnSpc>
                <a:spcPct val="135000"/>
              </a:lnSpc>
              <a:spcBef>
                <a:spcPts val="0"/>
              </a:spcBef>
              <a:buNone/>
              <a:defRPr sz="1401">
                <a:solidFill>
                  <a:schemeClr val="bg1"/>
                </a:solidFill>
                <a:latin typeface="+mn-ea"/>
                <a:ea typeface="+mn-ea"/>
                <a:cs typeface="Segoe UI" panose="020B0502040204020203" pitchFamily="34" charset="0"/>
              </a:defRPr>
            </a:lvl3pPr>
            <a:lvl4pPr marL="1371635" indent="0">
              <a:lnSpc>
                <a:spcPct val="135000"/>
              </a:lnSpc>
              <a:spcBef>
                <a:spcPts val="0"/>
              </a:spcBef>
              <a:buNone/>
              <a:defRPr sz="1200">
                <a:solidFill>
                  <a:schemeClr val="bg1"/>
                </a:solidFill>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Tree>
    <p:extLst>
      <p:ext uri="{BB962C8B-B14F-4D97-AF65-F5344CB8AC3E}">
        <p14:creationId xmlns:p14="http://schemas.microsoft.com/office/powerpoint/2010/main" val="2266353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標準レイアウト+サマリー">
    <p:spTree>
      <p:nvGrpSpPr>
        <p:cNvPr id="1" name=""/>
        <p:cNvGrpSpPr/>
        <p:nvPr/>
      </p:nvGrpSpPr>
      <p:grpSpPr>
        <a:xfrm>
          <a:off x="0" y="0"/>
          <a:ext cx="0" cy="0"/>
          <a:chOff x="0" y="0"/>
          <a:chExt cx="0" cy="0"/>
        </a:xfrm>
      </p:grpSpPr>
      <p:sp>
        <p:nvSpPr>
          <p:cNvPr id="9"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bg1"/>
                </a:solidFill>
                <a:latin typeface="+mn-ea"/>
                <a:ea typeface="+mn-ea"/>
                <a:cs typeface="Segoe UI" panose="020B0502040204020203" pitchFamily="34" charset="0"/>
              </a:defRPr>
            </a:lvl1pPr>
            <a:lvl2pPr marL="457212" indent="0">
              <a:lnSpc>
                <a:spcPct val="135000"/>
              </a:lnSpc>
              <a:spcBef>
                <a:spcPts val="0"/>
              </a:spcBef>
              <a:buNone/>
              <a:defRPr sz="1600">
                <a:solidFill>
                  <a:schemeClr val="bg1"/>
                </a:solidFill>
                <a:latin typeface="+mn-ea"/>
                <a:ea typeface="+mn-ea"/>
                <a:cs typeface="Segoe UI" panose="020B0502040204020203" pitchFamily="34" charset="0"/>
              </a:defRPr>
            </a:lvl2pPr>
            <a:lvl3pPr marL="914423" indent="0">
              <a:lnSpc>
                <a:spcPct val="135000"/>
              </a:lnSpc>
              <a:spcBef>
                <a:spcPts val="0"/>
              </a:spcBef>
              <a:buNone/>
              <a:defRPr sz="1401">
                <a:solidFill>
                  <a:schemeClr val="bg1"/>
                </a:solidFill>
                <a:latin typeface="+mn-ea"/>
                <a:ea typeface="+mn-ea"/>
                <a:cs typeface="Segoe UI" panose="020B0502040204020203" pitchFamily="34" charset="0"/>
              </a:defRPr>
            </a:lvl3pPr>
            <a:lvl4pPr marL="1371635" indent="0">
              <a:lnSpc>
                <a:spcPct val="135000"/>
              </a:lnSpc>
              <a:spcBef>
                <a:spcPts val="0"/>
              </a:spcBef>
              <a:buNone/>
              <a:defRPr sz="1200">
                <a:solidFill>
                  <a:schemeClr val="bg1"/>
                </a:solidFill>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6" name="テキスト プレースホルダー 5"/>
          <p:cNvSpPr>
            <a:spLocks noGrp="1"/>
          </p:cNvSpPr>
          <p:nvPr>
            <p:ph type="body" sz="quarter" idx="18" hasCustomPrompt="1"/>
          </p:nvPr>
        </p:nvSpPr>
        <p:spPr>
          <a:xfrm>
            <a:off x="1" y="5750891"/>
            <a:ext cx="12191999" cy="449884"/>
          </a:xfrm>
          <a:prstGeom prst="rect">
            <a:avLst/>
          </a:prstGeom>
        </p:spPr>
        <p:txBody>
          <a:bodyPr tIns="0" bIns="0" anchor="b"/>
          <a:lstStyle>
            <a:lvl1pPr marL="0" indent="0" algn="ctr">
              <a:buNone/>
              <a:defRPr sz="2800" b="1">
                <a:solidFill>
                  <a:schemeClr val="bg2">
                    <a:lumMod val="60000"/>
                    <a:lumOff val="40000"/>
                  </a:schemeClr>
                </a:solidFill>
                <a:latin typeface="+mn-ea"/>
                <a:ea typeface="+mn-ea"/>
                <a:cs typeface="Segoe UI" panose="020B0502040204020203" pitchFamily="34" charset="0"/>
              </a:defRPr>
            </a:lvl1pPr>
          </a:lstStyle>
          <a:p>
            <a:pPr lvl="0"/>
            <a:r>
              <a:rPr kumimoji="1" lang="ja-JP" altLang="en-US"/>
              <a:t>サマリーを入力</a:t>
            </a:r>
            <a:endParaRPr kumimoji="1" lang="en-US" altLang="ja-JP"/>
          </a:p>
        </p:txBody>
      </p:sp>
      <p:sp>
        <p:nvSpPr>
          <p:cNvPr id="8" name="テキスト プレースホルダー 5"/>
          <p:cNvSpPr>
            <a:spLocks noGrp="1"/>
          </p:cNvSpPr>
          <p:nvPr>
            <p:ph type="body" sz="quarter" idx="16" hasCustomPrompt="1"/>
          </p:nvPr>
        </p:nvSpPr>
        <p:spPr>
          <a:xfrm>
            <a:off x="3" y="6243639"/>
            <a:ext cx="12191997" cy="614361"/>
          </a:xfrm>
          <a:prstGeom prst="rect">
            <a:avLst/>
          </a:prstGeom>
          <a:noFill/>
        </p:spPr>
        <p:txBody>
          <a:bodyPr lIns="108000" tIns="324000" rIns="108000" anchor="ctr"/>
          <a:lstStyle>
            <a:lvl1pPr marL="0" indent="0" algn="ctr">
              <a:buNone/>
              <a:defRPr b="0" spc="300">
                <a:solidFill>
                  <a:schemeClr val="bg2">
                    <a:lumMod val="60000"/>
                    <a:lumOff val="40000"/>
                    <a:alpha val="3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7" name="タイトル 6"/>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129142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承認欄入り">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5"/>
          <p:cNvPicPr>
            <a:picLocks noChangeAspect="1"/>
          </p:cNvPicPr>
          <p:nvPr userDrawn="1"/>
        </p:nvPicPr>
        <p:blipFill>
          <a:blip r:embed="rId3"/>
          <a:stretch>
            <a:fillRect/>
          </a:stretch>
        </p:blipFill>
        <p:spPr>
          <a:xfrm>
            <a:off x="629161" y="616744"/>
            <a:ext cx="2199866" cy="838676"/>
          </a:xfrm>
          <a:prstGeom prst="rect">
            <a:avLst/>
          </a:prstGeom>
        </p:spPr>
      </p:pic>
      <p:sp>
        <p:nvSpPr>
          <p:cNvPr id="22" name="テキスト プレースホルダー 7"/>
          <p:cNvSpPr>
            <a:spLocks noGrp="1"/>
          </p:cNvSpPr>
          <p:nvPr>
            <p:ph type="body" sz="quarter" idx="41" hasCustomPrompt="1"/>
          </p:nvPr>
        </p:nvSpPr>
        <p:spPr>
          <a:xfrm>
            <a:off x="548190" y="1947656"/>
            <a:ext cx="8122844" cy="2306880"/>
          </a:xfrm>
          <a:prstGeom prst="rect">
            <a:avLst/>
          </a:prstGeom>
        </p:spPr>
        <p:txBody>
          <a:bodyPr anchor="ctr"/>
          <a:lstStyle>
            <a:lvl1pPr>
              <a:lnSpc>
                <a:spcPts val="6000"/>
              </a:lnSpc>
              <a:spcBef>
                <a:spcPts val="0"/>
              </a:spcBef>
              <a:defRPr sz="3600">
                <a:solidFill>
                  <a:schemeClr val="tx1"/>
                </a:solidFill>
                <a:latin typeface="+mj-ea"/>
                <a:ea typeface="+mj-ea"/>
                <a:cs typeface="Segoe UI" panose="020B0502040204020203" pitchFamily="34" charset="0"/>
              </a:defRPr>
            </a:lvl1pPr>
          </a:lstStyle>
          <a:p>
            <a:pPr lvl="0"/>
            <a:r>
              <a:rPr kumimoji="1" lang="ja-JP" altLang="en-US"/>
              <a:t>タイトルを最高３行で入力。　　</a:t>
            </a:r>
          </a:p>
        </p:txBody>
      </p:sp>
      <p:sp>
        <p:nvSpPr>
          <p:cNvPr id="19" name="テキスト プレースホルダー 7"/>
          <p:cNvSpPr>
            <a:spLocks noGrp="1"/>
          </p:cNvSpPr>
          <p:nvPr>
            <p:ph type="body" sz="quarter" idx="11" hasCustomPrompt="1"/>
          </p:nvPr>
        </p:nvSpPr>
        <p:spPr>
          <a:xfrm>
            <a:off x="543099" y="5315231"/>
            <a:ext cx="4319010" cy="403701"/>
          </a:xfrm>
          <a:prstGeom prst="rect">
            <a:avLst/>
          </a:prstGeom>
        </p:spPr>
        <p:txBody>
          <a:bodyPr/>
          <a:lstStyle>
            <a:lvl1pPr>
              <a:lnSpc>
                <a:spcPct val="100000"/>
              </a:lnSpc>
              <a:defRPr sz="2400" baseline="0">
                <a:solidFill>
                  <a:schemeClr val="tx1"/>
                </a:solidFill>
                <a:latin typeface="+mj-ea"/>
                <a:ea typeface="+mj-ea"/>
                <a:cs typeface="Segoe UI" panose="020B0502040204020203" pitchFamily="34" charset="0"/>
              </a:defRPr>
            </a:lvl1pPr>
          </a:lstStyle>
          <a:p>
            <a:pPr lvl="0"/>
            <a:r>
              <a:rPr kumimoji="1" lang="ja-JP" altLang="en-US"/>
              <a:t>発表者名　　</a:t>
            </a:r>
          </a:p>
        </p:txBody>
      </p:sp>
      <p:sp>
        <p:nvSpPr>
          <p:cNvPr id="20" name="テキスト プレースホルダー 7"/>
          <p:cNvSpPr>
            <a:spLocks noGrp="1"/>
          </p:cNvSpPr>
          <p:nvPr>
            <p:ph type="body" sz="quarter" idx="12" hasCustomPrompt="1"/>
          </p:nvPr>
        </p:nvSpPr>
        <p:spPr>
          <a:xfrm>
            <a:off x="539921" y="5718930"/>
            <a:ext cx="4322122" cy="576752"/>
          </a:xfrm>
          <a:prstGeom prst="rect">
            <a:avLst/>
          </a:prstGeom>
        </p:spPr>
        <p:txBody>
          <a:bodyPr rIns="36000" anchor="b"/>
          <a:lstStyle>
            <a:lvl1pPr algn="l">
              <a:lnSpc>
                <a:spcPts val="900"/>
              </a:lnSpc>
              <a:defRPr sz="1200" baseline="0">
                <a:solidFill>
                  <a:schemeClr val="tx1"/>
                </a:solidFill>
                <a:latin typeface="+mn-ea"/>
                <a:ea typeface="+mn-ea"/>
                <a:cs typeface="Segoe UI" panose="020B0502040204020203" pitchFamily="34" charset="0"/>
              </a:defRPr>
            </a:lvl1pPr>
          </a:lstStyle>
          <a:p>
            <a:pPr lvl="0"/>
            <a:r>
              <a:rPr kumimoji="1" lang="ja-JP" altLang="en-US"/>
              <a:t>部署名を最高２行で記入。</a:t>
            </a:r>
            <a:endParaRPr kumimoji="1" lang="en-US" altLang="ja-JP"/>
          </a:p>
        </p:txBody>
      </p:sp>
      <p:sp>
        <p:nvSpPr>
          <p:cNvPr id="21" name="テキスト プレースホルダー 14"/>
          <p:cNvSpPr>
            <a:spLocks noGrp="1"/>
          </p:cNvSpPr>
          <p:nvPr>
            <p:ph type="body" sz="quarter" idx="40" hasCustomPrompt="1"/>
          </p:nvPr>
        </p:nvSpPr>
        <p:spPr>
          <a:xfrm>
            <a:off x="539921" y="4978703"/>
            <a:ext cx="4322121" cy="349250"/>
          </a:xfrm>
          <a:prstGeom prst="rect">
            <a:avLst/>
          </a:prstGeom>
        </p:spPr>
        <p:txBody>
          <a:bodyPr/>
          <a:lstStyle>
            <a:lvl1pPr>
              <a:defRPr lang="ja-JP" altLang="en-US" sz="1600" dirty="0">
                <a:latin typeface="+mn-ea"/>
                <a:ea typeface="+mn-ea"/>
                <a:cs typeface="Segoe UI" panose="020B0502040204020203" pitchFamily="34" charset="0"/>
              </a:defRPr>
            </a:lvl1pPr>
          </a:lstStyle>
          <a:p>
            <a:pPr lvl="0"/>
            <a:r>
              <a:rPr kumimoji="1" lang="en-US" altLang="ja-JP"/>
              <a:t>2020</a:t>
            </a:r>
            <a:r>
              <a:rPr kumimoji="1" lang="ja-JP" altLang="en-US"/>
              <a:t>年</a:t>
            </a:r>
            <a:r>
              <a:rPr kumimoji="1" lang="en-US" altLang="ja-JP"/>
              <a:t>0</a:t>
            </a:r>
            <a:r>
              <a:rPr kumimoji="1" lang="ja-JP" altLang="en-US"/>
              <a:t>月</a:t>
            </a:r>
            <a:r>
              <a:rPr kumimoji="1" lang="en-US" altLang="ja-JP"/>
              <a:t>00</a:t>
            </a:r>
            <a:r>
              <a:rPr kumimoji="1" lang="ja-JP" altLang="en-US"/>
              <a:t>日</a:t>
            </a:r>
          </a:p>
        </p:txBody>
      </p:sp>
      <p:grpSp>
        <p:nvGrpSpPr>
          <p:cNvPr id="23" name="グループ化 22"/>
          <p:cNvGrpSpPr/>
          <p:nvPr userDrawn="1"/>
        </p:nvGrpSpPr>
        <p:grpSpPr>
          <a:xfrm>
            <a:off x="4907500" y="5037847"/>
            <a:ext cx="3232344" cy="1193407"/>
            <a:chOff x="4907500" y="5037847"/>
            <a:chExt cx="3232344" cy="1193407"/>
          </a:xfrm>
        </p:grpSpPr>
        <p:sp>
          <p:nvSpPr>
            <p:cNvPr id="24" name="テキスト ボックス 23"/>
            <p:cNvSpPr txBox="1"/>
            <p:nvPr userDrawn="1"/>
          </p:nvSpPr>
          <p:spPr>
            <a:xfrm>
              <a:off x="6032563" y="5089712"/>
              <a:ext cx="1017933" cy="153888"/>
            </a:xfrm>
            <a:prstGeom prst="rect">
              <a:avLst/>
            </a:prstGeom>
            <a:noFill/>
          </p:spPr>
          <p:txBody>
            <a:bodyPr wrap="square" lIns="0" tIns="0" rIns="36000" rtlCol="0">
              <a:spAutoFit/>
            </a:bodyPr>
            <a:lstStyle/>
            <a:p>
              <a:pPr algn="l"/>
              <a:r>
                <a:rPr kumimoji="1" lang="ja-JP" altLang="en-US" sz="700">
                  <a:cs typeface="Segoe UI" panose="020B0502040204020203" pitchFamily="34" charset="0"/>
                </a:rPr>
                <a:t>検討</a:t>
              </a:r>
            </a:p>
          </p:txBody>
        </p:sp>
        <p:sp>
          <p:nvSpPr>
            <p:cNvPr id="25" name="テキスト ボックス 24"/>
            <p:cNvSpPr txBox="1"/>
            <p:nvPr userDrawn="1"/>
          </p:nvSpPr>
          <p:spPr>
            <a:xfrm>
              <a:off x="4943210" y="5089712"/>
              <a:ext cx="1017933" cy="153888"/>
            </a:xfrm>
            <a:prstGeom prst="rect">
              <a:avLst/>
            </a:prstGeom>
            <a:noFill/>
          </p:spPr>
          <p:txBody>
            <a:bodyPr wrap="square" lIns="0" tIns="0" rIns="36000" rtlCol="0">
              <a:spAutoFit/>
            </a:bodyPr>
            <a:lstStyle/>
            <a:p>
              <a:pPr algn="l"/>
              <a:r>
                <a:rPr kumimoji="1" lang="ja-JP" altLang="en-US" sz="700">
                  <a:cs typeface="Segoe UI" panose="020B0502040204020203" pitchFamily="34" charset="0"/>
                </a:rPr>
                <a:t>承認</a:t>
              </a:r>
            </a:p>
          </p:txBody>
        </p:sp>
        <p:sp>
          <p:nvSpPr>
            <p:cNvPr id="26" name="テキスト ボックス 25"/>
            <p:cNvSpPr txBox="1"/>
            <p:nvPr userDrawn="1"/>
          </p:nvSpPr>
          <p:spPr>
            <a:xfrm>
              <a:off x="7121911" y="5089712"/>
              <a:ext cx="1017933" cy="153888"/>
            </a:xfrm>
            <a:prstGeom prst="rect">
              <a:avLst/>
            </a:prstGeom>
            <a:noFill/>
          </p:spPr>
          <p:txBody>
            <a:bodyPr wrap="square" lIns="0" tIns="0" rIns="36000" rtlCol="0">
              <a:spAutoFit/>
            </a:bodyPr>
            <a:lstStyle/>
            <a:p>
              <a:pPr algn="l"/>
              <a:r>
                <a:rPr kumimoji="1" lang="ja-JP" altLang="en-US" sz="700">
                  <a:cs typeface="Segoe UI" panose="020B0502040204020203" pitchFamily="34" charset="0"/>
                </a:rPr>
                <a:t>作成</a:t>
              </a:r>
            </a:p>
          </p:txBody>
        </p:sp>
        <p:cxnSp>
          <p:nvCxnSpPr>
            <p:cNvPr id="27" name="直線コネクタ 26"/>
            <p:cNvCxnSpPr/>
            <p:nvPr userDrawn="1"/>
          </p:nvCxnSpPr>
          <p:spPr>
            <a:xfrm>
              <a:off x="5955736" y="5078713"/>
              <a:ext cx="0" cy="1111676"/>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a:off x="4907500" y="5037847"/>
              <a:ext cx="3189634" cy="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7049430" y="5078713"/>
              <a:ext cx="0" cy="1111676"/>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4907500" y="6231254"/>
              <a:ext cx="3189634" cy="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274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ページ①">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5" name="コンテンツ プレースホルダー 14"/>
          <p:cNvSpPr>
            <a:spLocks noGrp="1"/>
          </p:cNvSpPr>
          <p:nvPr>
            <p:ph sz="quarter" idx="24" hasCustomPrompt="1"/>
          </p:nvPr>
        </p:nvSpPr>
        <p:spPr>
          <a:xfrm>
            <a:off x="695326" y="934030"/>
            <a:ext cx="3435349" cy="2435471"/>
          </a:xfrm>
          <a:prstGeom prst="rect">
            <a:avLst/>
          </a:prstGeom>
        </p:spPr>
        <p:txBody>
          <a:bodyPr lIns="0" tIns="0" rIns="0" bIns="180000" anchor="ctr"/>
          <a:lstStyle>
            <a:lvl1pPr marL="0" indent="0" algn="ctr">
              <a:buNone/>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6" name="コンテンツ プレースホルダー 14"/>
          <p:cNvSpPr>
            <a:spLocks noGrp="1"/>
          </p:cNvSpPr>
          <p:nvPr>
            <p:ph sz="quarter" idx="25" hasCustomPrompt="1"/>
          </p:nvPr>
        </p:nvSpPr>
        <p:spPr>
          <a:xfrm>
            <a:off x="695326" y="3556007"/>
            <a:ext cx="3435349" cy="2435471"/>
          </a:xfrm>
          <a:prstGeom prst="rect">
            <a:avLst/>
          </a:prstGeom>
        </p:spPr>
        <p:txBody>
          <a:bodyPr lIns="0" tIns="0" rIns="0" bIns="180000" anchor="ctr"/>
          <a:lstStyle>
            <a:lvl1pPr marL="0" indent="0" algn="ctr">
              <a:buNone/>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7" name="テキスト プレースホルダー 11"/>
          <p:cNvSpPr>
            <a:spLocks noGrp="1"/>
          </p:cNvSpPr>
          <p:nvPr>
            <p:ph type="body" sz="quarter" idx="26" hasCustomPrompt="1"/>
          </p:nvPr>
        </p:nvSpPr>
        <p:spPr>
          <a:xfrm>
            <a:off x="4335462" y="933760"/>
            <a:ext cx="7856537" cy="292095"/>
          </a:xfrm>
          <a:prstGeom prst="rect">
            <a:avLst/>
          </a:prstGeom>
        </p:spPr>
        <p:txBody>
          <a:bodyPr lIns="0" tIns="0" rIns="720000" bIns="0"/>
          <a:lstStyle>
            <a:lvl1pPr marL="0" indent="0">
              <a:buNone/>
              <a:defRPr sz="2201" b="0">
                <a:solidFill>
                  <a:schemeClr val="bg1"/>
                </a:solidFill>
                <a:latin typeface="+mj-ea"/>
                <a:ea typeface="+mj-ea"/>
                <a:cs typeface="Segoe UI" panose="020B0502040204020203" pitchFamily="34" charset="0"/>
              </a:defRPr>
            </a:lvl1pPr>
          </a:lstStyle>
          <a:p>
            <a:pPr lvl="0"/>
            <a:r>
              <a:rPr kumimoji="1" lang="ja-JP" altLang="en-US"/>
              <a:t>タイトル</a:t>
            </a:r>
          </a:p>
        </p:txBody>
      </p:sp>
      <p:sp>
        <p:nvSpPr>
          <p:cNvPr id="8" name="テキスト プレースホルダー 11"/>
          <p:cNvSpPr>
            <a:spLocks noGrp="1"/>
          </p:cNvSpPr>
          <p:nvPr>
            <p:ph type="body" sz="quarter" idx="27" hasCustomPrompt="1"/>
          </p:nvPr>
        </p:nvSpPr>
        <p:spPr>
          <a:xfrm>
            <a:off x="4335462" y="3556007"/>
            <a:ext cx="7856537" cy="292095"/>
          </a:xfrm>
          <a:prstGeom prst="rect">
            <a:avLst/>
          </a:prstGeom>
        </p:spPr>
        <p:txBody>
          <a:bodyPr lIns="0" tIns="0" rIns="720000" bIns="0"/>
          <a:lstStyle>
            <a:lvl1pPr marL="0" indent="0">
              <a:buNone/>
              <a:defRPr sz="2201" b="0">
                <a:solidFill>
                  <a:schemeClr val="bg1"/>
                </a:solidFill>
                <a:latin typeface="+mj-ea"/>
                <a:ea typeface="+mj-ea"/>
                <a:cs typeface="Segoe UI" panose="020B0502040204020203" pitchFamily="34" charset="0"/>
              </a:defRPr>
            </a:lvl1pPr>
          </a:lstStyle>
          <a:p>
            <a:pPr lvl="0"/>
            <a:r>
              <a:rPr kumimoji="1" lang="ja-JP" altLang="en-US"/>
              <a:t>タイトル</a:t>
            </a:r>
          </a:p>
        </p:txBody>
      </p:sp>
      <p:sp>
        <p:nvSpPr>
          <p:cNvPr id="9" name="テキスト プレースホルダー 8"/>
          <p:cNvSpPr>
            <a:spLocks noGrp="1"/>
          </p:cNvSpPr>
          <p:nvPr>
            <p:ph type="body" sz="quarter" idx="28" hasCustomPrompt="1"/>
          </p:nvPr>
        </p:nvSpPr>
        <p:spPr>
          <a:xfrm>
            <a:off x="4335463" y="1307575"/>
            <a:ext cx="7856536" cy="2063125"/>
          </a:xfrm>
          <a:prstGeom prst="rect">
            <a:avLst/>
          </a:prstGeom>
        </p:spPr>
        <p:txBody>
          <a:bodyPr lIns="0" tIns="36000" rIns="720000" bIns="0"/>
          <a:lstStyle>
            <a:lvl1pPr marL="0" indent="0" algn="just">
              <a:lnSpc>
                <a:spcPct val="120000"/>
              </a:lnSpc>
              <a:spcBef>
                <a:spcPts val="0"/>
              </a:spcBef>
              <a:buFont typeface="Arial" panose="020B0604020202020204" pitchFamily="34" charset="0"/>
              <a:buNone/>
              <a:defRPr sz="1801">
                <a:solidFill>
                  <a:schemeClr val="bg1"/>
                </a:solidFill>
                <a:latin typeface="+mn-ea"/>
                <a:ea typeface="+mn-ea"/>
                <a:cs typeface="Segoe UI" panose="020B0502040204020203" pitchFamily="34" charset="0"/>
              </a:defRPr>
            </a:lvl1pPr>
            <a:lvl2pPr marL="457212" indent="0">
              <a:lnSpc>
                <a:spcPct val="120000"/>
              </a:lnSpc>
              <a:buNone/>
              <a:defRPr sz="1600">
                <a:solidFill>
                  <a:schemeClr val="bg1"/>
                </a:solidFill>
                <a:latin typeface="+mn-ea"/>
                <a:ea typeface="+mn-ea"/>
                <a:cs typeface="Segoe UI" panose="020B0502040204020203" pitchFamily="34" charset="0"/>
              </a:defRPr>
            </a:lvl2pPr>
            <a:lvl3pPr marL="914423" indent="0">
              <a:lnSpc>
                <a:spcPct val="120000"/>
              </a:lnSpc>
              <a:buNone/>
              <a:defRPr sz="1401">
                <a:solidFill>
                  <a:schemeClr val="bg1"/>
                </a:solidFill>
                <a:latin typeface="+mn-ea"/>
                <a:ea typeface="+mn-ea"/>
                <a:cs typeface="Segoe UI" panose="020B0502040204020203" pitchFamily="34" charset="0"/>
              </a:defRPr>
            </a:lvl3pPr>
            <a:lvl4pPr marL="1371635" indent="0">
              <a:lnSpc>
                <a:spcPct val="120000"/>
              </a:lnSpc>
              <a:buNone/>
              <a:defRPr sz="1200">
                <a:solidFill>
                  <a:schemeClr val="bg1"/>
                </a:solidFill>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0" name="テキスト プレースホルダー 8"/>
          <p:cNvSpPr>
            <a:spLocks noGrp="1"/>
          </p:cNvSpPr>
          <p:nvPr>
            <p:ph type="body" sz="quarter" idx="29" hasCustomPrompt="1"/>
          </p:nvPr>
        </p:nvSpPr>
        <p:spPr>
          <a:xfrm>
            <a:off x="4335463" y="3928353"/>
            <a:ext cx="7856536" cy="2063125"/>
          </a:xfrm>
          <a:prstGeom prst="rect">
            <a:avLst/>
          </a:prstGeom>
        </p:spPr>
        <p:txBody>
          <a:bodyPr lIns="0" tIns="36000" rIns="720000" bIns="0"/>
          <a:lstStyle>
            <a:lvl1pPr marL="0" indent="0" algn="just">
              <a:lnSpc>
                <a:spcPct val="120000"/>
              </a:lnSpc>
              <a:spcBef>
                <a:spcPts val="0"/>
              </a:spcBef>
              <a:buFont typeface="Arial" panose="020B0604020202020204" pitchFamily="34" charset="0"/>
              <a:buNone/>
              <a:defRPr sz="1801">
                <a:solidFill>
                  <a:schemeClr val="bg1"/>
                </a:solidFill>
                <a:latin typeface="+mn-ea"/>
                <a:ea typeface="+mn-ea"/>
                <a:cs typeface="Segoe UI" panose="020B0502040204020203" pitchFamily="34" charset="0"/>
              </a:defRPr>
            </a:lvl1pPr>
            <a:lvl2pPr marL="457212" indent="0">
              <a:lnSpc>
                <a:spcPct val="120000"/>
              </a:lnSpc>
              <a:buNone/>
              <a:defRPr sz="1600">
                <a:solidFill>
                  <a:schemeClr val="bg1"/>
                </a:solidFill>
                <a:latin typeface="+mn-ea"/>
                <a:ea typeface="+mn-ea"/>
                <a:cs typeface="Segoe UI" panose="020B0502040204020203" pitchFamily="34" charset="0"/>
              </a:defRPr>
            </a:lvl2pPr>
            <a:lvl3pPr marL="914423" indent="0">
              <a:lnSpc>
                <a:spcPct val="120000"/>
              </a:lnSpc>
              <a:buNone/>
              <a:defRPr sz="1401">
                <a:solidFill>
                  <a:schemeClr val="bg1"/>
                </a:solidFill>
                <a:latin typeface="+mn-ea"/>
                <a:ea typeface="+mn-ea"/>
                <a:cs typeface="Segoe UI" panose="020B0502040204020203" pitchFamily="34" charset="0"/>
              </a:defRPr>
            </a:lvl3pPr>
            <a:lvl4pPr marL="1371635" indent="0">
              <a:lnSpc>
                <a:spcPct val="120000"/>
              </a:lnSpc>
              <a:buNone/>
              <a:defRPr sz="1200">
                <a:solidFill>
                  <a:schemeClr val="bg1"/>
                </a:solidFill>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2"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marL="0" indent="0" algn="ctr">
              <a:buNone/>
              <a:defRPr b="0" spc="300">
                <a:solidFill>
                  <a:schemeClr val="bg2">
                    <a:lumMod val="60000"/>
                    <a:lumOff val="40000"/>
                    <a:alpha val="3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1" name="タイトル 10"/>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58091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ページ②">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ja-JP" altLang="en-US"/>
              <a:t>タイトル</a:t>
            </a:r>
            <a:r>
              <a:rPr kumimoji="1" lang="en-US" altLang="ja-JP"/>
              <a:t/>
            </a:r>
            <a:br>
              <a:rPr kumimoji="1" lang="en-US" altLang="ja-JP"/>
            </a:br>
            <a:endParaRPr kumimoji="1" lang="ja-JP" altLang="en-US"/>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ea typeface="Yu Gothic UI Light" panose="020B0300000000000000" pitchFamily="50" charset="-128"/>
              </a:rPr>
              <a:pPr/>
              <a:t>‹#›</a:t>
            </a:fld>
            <a:endParaRPr lang="en-US" altLang="ja-JP" sz="900">
              <a:ea typeface="Yu Gothic UI Light" panose="020B0300000000000000" pitchFamily="50" charset="-128"/>
            </a:endParaRPr>
          </a:p>
        </p:txBody>
      </p:sp>
      <p:sp>
        <p:nvSpPr>
          <p:cNvPr id="5" name="コンテンツ プレースホルダー 14"/>
          <p:cNvSpPr>
            <a:spLocks noGrp="1"/>
          </p:cNvSpPr>
          <p:nvPr>
            <p:ph sz="quarter" idx="24" hasCustomPrompt="1"/>
          </p:nvPr>
        </p:nvSpPr>
        <p:spPr>
          <a:xfrm>
            <a:off x="706683" y="1235270"/>
            <a:ext cx="4981243" cy="2687699"/>
          </a:xfrm>
          <a:prstGeom prst="rect">
            <a:avLst/>
          </a:prstGeom>
        </p:spPr>
        <p:txBody>
          <a:bodyPr lIns="0" tIns="0" rIns="0" bIns="180000" anchor="ctr"/>
          <a:lstStyle>
            <a:lvl1pPr marL="0" indent="0" algn="ctr">
              <a:buNone/>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8" name="コンテンツ プレースホルダー 14"/>
          <p:cNvSpPr>
            <a:spLocks noGrp="1"/>
          </p:cNvSpPr>
          <p:nvPr>
            <p:ph sz="quarter" idx="28" hasCustomPrompt="1"/>
          </p:nvPr>
        </p:nvSpPr>
        <p:spPr>
          <a:xfrm>
            <a:off x="6506409" y="1235270"/>
            <a:ext cx="4981243" cy="2687699"/>
          </a:xfrm>
          <a:prstGeom prst="rect">
            <a:avLst/>
          </a:prstGeom>
        </p:spPr>
        <p:txBody>
          <a:bodyPr lIns="0" tIns="0" rIns="0" bIns="180000" anchor="ctr"/>
          <a:lstStyle>
            <a:lvl1pPr marL="0" indent="0" algn="ctr">
              <a:buNone/>
              <a:defRPr sz="1401">
                <a:solidFill>
                  <a:schemeClr val="bg1">
                    <a:lumMod val="50000"/>
                  </a:schemeClr>
                </a:solidFill>
                <a:latin typeface="Yu Gothic UI Light" panose="020B0300000000000000" pitchFamily="50" charset="-128"/>
                <a:ea typeface="Yu Gothic UI Light" panose="020B0300000000000000" pitchFamily="50" charset="-128"/>
                <a:cs typeface="Segoe UI" panose="020B0502040204020203" pitchFamily="34" charset="0"/>
              </a:defRPr>
            </a:lvl1pPr>
            <a:lvl2pPr marL="457211" indent="0">
              <a:buNone/>
              <a:defRPr/>
            </a:lvl2pPr>
            <a:lvl3pPr marL="914423" indent="0">
              <a:buNone/>
              <a:defRPr/>
            </a:lvl3pPr>
            <a:lvl4pPr marL="1371634" indent="0">
              <a:buNone/>
              <a:defRPr/>
            </a:lvl4pPr>
            <a:lvl5pPr marL="1828846" indent="0">
              <a:buNone/>
              <a:defRPr/>
            </a:lvl5pPr>
          </a:lstStyle>
          <a:p>
            <a:pPr lvl="0"/>
            <a:r>
              <a:rPr kumimoji="1" lang="ja-JP" altLang="en-US"/>
              <a:t>画像や図を挿入</a:t>
            </a:r>
            <a:endParaRPr kumimoji="1" lang="en-US" altLang="ja-JP"/>
          </a:p>
          <a:p>
            <a:pPr lvl="0"/>
            <a:endParaRPr kumimoji="1" lang="en-US" altLang="ja-JP"/>
          </a:p>
          <a:p>
            <a:pPr lvl="0"/>
            <a:endParaRPr kumimoji="1" lang="ja-JP" altLang="en-US"/>
          </a:p>
        </p:txBody>
      </p:sp>
      <p:sp>
        <p:nvSpPr>
          <p:cNvPr id="9" name="テキスト プレースホルダー 8"/>
          <p:cNvSpPr>
            <a:spLocks noGrp="1"/>
          </p:cNvSpPr>
          <p:nvPr>
            <p:ph type="body" sz="quarter" idx="23" hasCustomPrompt="1"/>
          </p:nvPr>
        </p:nvSpPr>
        <p:spPr>
          <a:xfrm>
            <a:off x="0" y="4026912"/>
            <a:ext cx="6091614" cy="1580982"/>
          </a:xfrm>
          <a:prstGeom prst="rect">
            <a:avLst/>
          </a:prstGeom>
        </p:spPr>
        <p:txBody>
          <a:bodyPr lIns="720000" tIns="36000" rIns="360000" bIns="0"/>
          <a:lstStyle>
            <a:lvl1pPr marL="0" indent="0" algn="just">
              <a:lnSpc>
                <a:spcPct val="120000"/>
              </a:lnSpc>
              <a:spcBef>
                <a:spcPts val="0"/>
              </a:spcBef>
              <a:buFont typeface="Arial" panose="020B0604020202020204" pitchFamily="34" charset="0"/>
              <a:buNone/>
              <a:defRPr sz="1801">
                <a:solidFill>
                  <a:schemeClr val="bg1"/>
                </a:solidFill>
                <a:latin typeface="+mn-ea"/>
                <a:ea typeface="+mn-ea"/>
                <a:cs typeface="Segoe UI" panose="020B0502040204020203" pitchFamily="34" charset="0"/>
              </a:defRPr>
            </a:lvl1pPr>
            <a:lvl2pPr marL="457212" indent="0">
              <a:lnSpc>
                <a:spcPct val="120000"/>
              </a:lnSpc>
              <a:buNone/>
              <a:defRPr sz="1600">
                <a:solidFill>
                  <a:schemeClr val="bg1"/>
                </a:solidFill>
                <a:latin typeface="+mn-ea"/>
                <a:ea typeface="+mn-ea"/>
                <a:cs typeface="Segoe UI" panose="020B0502040204020203" pitchFamily="34" charset="0"/>
              </a:defRPr>
            </a:lvl2pPr>
            <a:lvl3pPr marL="914423" indent="0">
              <a:lnSpc>
                <a:spcPct val="120000"/>
              </a:lnSpc>
              <a:buNone/>
              <a:defRPr sz="1401">
                <a:solidFill>
                  <a:schemeClr val="bg1"/>
                </a:solidFill>
                <a:latin typeface="+mn-ea"/>
                <a:ea typeface="+mn-ea"/>
                <a:cs typeface="Segoe UI" panose="020B0502040204020203" pitchFamily="34" charset="0"/>
              </a:defRPr>
            </a:lvl3pPr>
            <a:lvl4pPr marL="1371635" indent="0">
              <a:lnSpc>
                <a:spcPct val="120000"/>
              </a:lnSpc>
              <a:buNone/>
              <a:defRPr sz="1200">
                <a:solidFill>
                  <a:schemeClr val="bg1"/>
                </a:solidFill>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0" name="テキスト プレースホルダー 8"/>
          <p:cNvSpPr>
            <a:spLocks noGrp="1"/>
          </p:cNvSpPr>
          <p:nvPr>
            <p:ph type="body" sz="quarter" idx="25" hasCustomPrompt="1"/>
          </p:nvPr>
        </p:nvSpPr>
        <p:spPr>
          <a:xfrm>
            <a:off x="6091614" y="4026912"/>
            <a:ext cx="6100386" cy="1580982"/>
          </a:xfrm>
          <a:prstGeom prst="rect">
            <a:avLst/>
          </a:prstGeom>
        </p:spPr>
        <p:txBody>
          <a:bodyPr lIns="396000" tIns="36000" rIns="720000" bIns="0"/>
          <a:lstStyle>
            <a:lvl1pPr marL="0" indent="0" algn="just">
              <a:lnSpc>
                <a:spcPct val="120000"/>
              </a:lnSpc>
              <a:spcBef>
                <a:spcPts val="0"/>
              </a:spcBef>
              <a:buFont typeface="Arial" panose="020B0604020202020204" pitchFamily="34" charset="0"/>
              <a:buNone/>
              <a:defRPr sz="1801">
                <a:solidFill>
                  <a:schemeClr val="bg1"/>
                </a:solidFill>
                <a:latin typeface="+mn-ea"/>
                <a:ea typeface="+mn-ea"/>
                <a:cs typeface="Segoe UI" panose="020B0502040204020203" pitchFamily="34" charset="0"/>
              </a:defRPr>
            </a:lvl1pPr>
            <a:lvl2pPr marL="457212" indent="0">
              <a:lnSpc>
                <a:spcPct val="120000"/>
              </a:lnSpc>
              <a:buNone/>
              <a:defRPr sz="1600">
                <a:solidFill>
                  <a:schemeClr val="bg1"/>
                </a:solidFill>
                <a:latin typeface="+mn-ea"/>
                <a:ea typeface="+mn-ea"/>
                <a:cs typeface="Segoe UI" panose="020B0502040204020203" pitchFamily="34" charset="0"/>
              </a:defRPr>
            </a:lvl2pPr>
            <a:lvl3pPr marL="914423" indent="0">
              <a:lnSpc>
                <a:spcPct val="120000"/>
              </a:lnSpc>
              <a:buNone/>
              <a:defRPr sz="1401">
                <a:solidFill>
                  <a:schemeClr val="bg1"/>
                </a:solidFill>
                <a:latin typeface="+mn-ea"/>
                <a:ea typeface="+mn-ea"/>
                <a:cs typeface="Segoe UI" panose="020B0502040204020203" pitchFamily="34" charset="0"/>
              </a:defRPr>
            </a:lvl3pPr>
            <a:lvl4pPr marL="1371635" indent="0">
              <a:lnSpc>
                <a:spcPct val="120000"/>
              </a:lnSpc>
              <a:buNone/>
              <a:defRPr sz="1200">
                <a:solidFill>
                  <a:schemeClr val="bg1"/>
                </a:solidFill>
                <a:latin typeface="+mn-ea"/>
                <a:ea typeface="+mn-ea"/>
                <a:cs typeface="Segoe UI" panose="020B0502040204020203" pitchFamily="34" charset="0"/>
              </a:defRPr>
            </a:lvl4pPr>
          </a:lstStyle>
          <a:p>
            <a:pPr lvl="0"/>
            <a:r>
              <a:rPr kumimoji="1" lang="ja-JP" altLang="en-US"/>
              <a:t>本文を入れてください。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11" name="テキスト プレースホルダー 5"/>
          <p:cNvSpPr>
            <a:spLocks noGrp="1"/>
          </p:cNvSpPr>
          <p:nvPr>
            <p:ph type="body" sz="quarter" idx="17" hasCustomPrompt="1"/>
          </p:nvPr>
        </p:nvSpPr>
        <p:spPr>
          <a:xfrm>
            <a:off x="0" y="5689455"/>
            <a:ext cx="12192000" cy="445407"/>
          </a:xfrm>
          <a:prstGeom prst="rect">
            <a:avLst/>
          </a:prstGeom>
        </p:spPr>
        <p:txBody>
          <a:bodyPr lIns="720000" tIns="0" rIns="720000" bIns="0" anchor="b"/>
          <a:lstStyle>
            <a:lvl1pPr marL="0" indent="0" algn="ctr">
              <a:buNone/>
              <a:defRPr b="1">
                <a:solidFill>
                  <a:schemeClr val="bg2">
                    <a:lumMod val="60000"/>
                    <a:lumOff val="40000"/>
                  </a:schemeClr>
                </a:solidFill>
                <a:latin typeface="+mn-ea"/>
                <a:ea typeface="+mn-ea"/>
                <a:cs typeface="Segoe UI" panose="020B0502040204020203" pitchFamily="34" charset="0"/>
              </a:defRPr>
            </a:lvl1pPr>
          </a:lstStyle>
          <a:p>
            <a:pPr lvl="0"/>
            <a:r>
              <a:rPr kumimoji="1" lang="ja-JP" altLang="en-US"/>
              <a:t>サマリーを入力</a:t>
            </a:r>
          </a:p>
        </p:txBody>
      </p:sp>
      <p:sp>
        <p:nvSpPr>
          <p:cNvPr id="13" name="テキスト プレースホルダー 5"/>
          <p:cNvSpPr>
            <a:spLocks noGrp="1"/>
          </p:cNvSpPr>
          <p:nvPr>
            <p:ph type="body" sz="quarter" idx="16" hasCustomPrompt="1"/>
          </p:nvPr>
        </p:nvSpPr>
        <p:spPr>
          <a:xfrm>
            <a:off x="3" y="6243639"/>
            <a:ext cx="12191997" cy="614361"/>
          </a:xfrm>
          <a:prstGeom prst="rect">
            <a:avLst/>
          </a:prstGeom>
          <a:noFill/>
        </p:spPr>
        <p:txBody>
          <a:bodyPr lIns="108000" tIns="324000" rIns="108000" anchor="ctr"/>
          <a:lstStyle>
            <a:lvl1pPr marL="0" indent="0" algn="ctr">
              <a:buNone/>
              <a:defRPr b="0" spc="300">
                <a:solidFill>
                  <a:schemeClr val="bg2">
                    <a:lumMod val="60000"/>
                    <a:lumOff val="40000"/>
                    <a:alpha val="3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14" name="テキスト プレースホルダー 16"/>
          <p:cNvSpPr>
            <a:spLocks noGrp="1"/>
          </p:cNvSpPr>
          <p:nvPr>
            <p:ph type="body" sz="quarter" idx="22" hasCustomPrompt="1"/>
          </p:nvPr>
        </p:nvSpPr>
        <p:spPr>
          <a:xfrm>
            <a:off x="0" y="844510"/>
            <a:ext cx="6091614" cy="324039"/>
          </a:xfrm>
          <a:prstGeom prst="rect">
            <a:avLst/>
          </a:prstGeom>
        </p:spPr>
        <p:txBody>
          <a:bodyPr lIns="720000" tIns="0" rIns="360000" bIns="0"/>
          <a:lstStyle>
            <a:lvl1pPr marL="0" indent="0" algn="l">
              <a:buNone/>
              <a:defRPr sz="2201" b="0">
                <a:solidFill>
                  <a:schemeClr val="bg1"/>
                </a:solidFill>
                <a:latin typeface="+mj-ea"/>
                <a:ea typeface="+mj-ea"/>
                <a:cs typeface="Segoe UI" panose="020B0502040204020203" pitchFamily="34" charset="0"/>
              </a:defRPr>
            </a:lvl1pPr>
          </a:lstStyle>
          <a:p>
            <a:pPr lvl="0"/>
            <a:r>
              <a:rPr kumimoji="1" lang="ja-JP" altLang="en-US"/>
              <a:t>タイトル</a:t>
            </a:r>
          </a:p>
        </p:txBody>
      </p:sp>
      <p:sp>
        <p:nvSpPr>
          <p:cNvPr id="15" name="テキスト プレースホルダー 16"/>
          <p:cNvSpPr>
            <a:spLocks noGrp="1"/>
          </p:cNvSpPr>
          <p:nvPr>
            <p:ph type="body" sz="quarter" idx="26" hasCustomPrompt="1"/>
          </p:nvPr>
        </p:nvSpPr>
        <p:spPr>
          <a:xfrm>
            <a:off x="6091614" y="844510"/>
            <a:ext cx="6100386" cy="324039"/>
          </a:xfrm>
          <a:prstGeom prst="rect">
            <a:avLst/>
          </a:prstGeom>
        </p:spPr>
        <p:txBody>
          <a:bodyPr lIns="396000" tIns="0" rIns="720000" bIns="0"/>
          <a:lstStyle>
            <a:lvl1pPr marL="0" indent="0" algn="l">
              <a:buNone/>
              <a:defRPr sz="2201" b="0">
                <a:solidFill>
                  <a:schemeClr val="bg1"/>
                </a:solidFill>
                <a:latin typeface="+mj-ea"/>
                <a:ea typeface="+mj-ea"/>
                <a:cs typeface="Segoe UI" panose="020B0502040204020203" pitchFamily="34" charset="0"/>
              </a:defRPr>
            </a:lvl1pPr>
          </a:lstStyle>
          <a:p>
            <a:pPr lvl="0"/>
            <a:r>
              <a:rPr kumimoji="1" lang="ja-JP" altLang="en-US"/>
              <a:t>タイトル</a:t>
            </a:r>
          </a:p>
        </p:txBody>
      </p:sp>
    </p:spTree>
    <p:extLst>
      <p:ext uri="{BB962C8B-B14F-4D97-AF65-F5344CB8AC3E}">
        <p14:creationId xmlns:p14="http://schemas.microsoft.com/office/powerpoint/2010/main" val="1917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テキスト プレースホルダー 3"/>
          <p:cNvSpPr>
            <a:spLocks noGrp="1"/>
          </p:cNvSpPr>
          <p:nvPr>
            <p:ph type="body" sz="quarter" idx="18" hasCustomPrompt="1"/>
          </p:nvPr>
        </p:nvSpPr>
        <p:spPr>
          <a:xfrm>
            <a:off x="1694924" y="1740611"/>
            <a:ext cx="10497076" cy="4371182"/>
          </a:xfrm>
          <a:prstGeom prst="rect">
            <a:avLst/>
          </a:prstGeom>
        </p:spPr>
        <p:txBody>
          <a:bodyPr rIns="720000" numCol="1" spcCol="504000"/>
          <a:lstStyle>
            <a:lvl1pPr marL="457211" indent="-457211" fontAlgn="b">
              <a:lnSpc>
                <a:spcPct val="114000"/>
              </a:lnSpc>
              <a:buSzPct val="85000"/>
              <a:buFont typeface="+mj-lt"/>
              <a:buAutoNum type="arabicPeriod"/>
              <a:defRPr sz="2500">
                <a:latin typeface="+mn-ea"/>
                <a:ea typeface="+mn-ea"/>
                <a:cs typeface="Segoe UI" panose="020B0502040204020203" pitchFamily="34" charset="0"/>
              </a:defRPr>
            </a:lvl1pPr>
            <a:lvl2pPr marL="800120" indent="-342908" fontAlgn="b">
              <a:lnSpc>
                <a:spcPct val="114000"/>
              </a:lnSpc>
              <a:buSzPct val="85000"/>
              <a:buFont typeface="+mj-lt"/>
              <a:buAutoNum type="arabicPeriod"/>
              <a:defRPr sz="1801">
                <a:latin typeface="+mn-ea"/>
                <a:ea typeface="+mn-ea"/>
                <a:cs typeface="Segoe UI" panose="020B0502040204020203" pitchFamily="34" charset="0"/>
              </a:defRPr>
            </a:lvl2pPr>
            <a:lvl3pPr marL="1257331" indent="-342908" fontAlgn="b">
              <a:lnSpc>
                <a:spcPct val="114000"/>
              </a:lnSpc>
              <a:buSzPct val="85000"/>
              <a:buFont typeface="+mj-lt"/>
              <a:buAutoNum type="arabicPeriod"/>
              <a:defRPr sz="1801">
                <a:latin typeface="+mn-ea"/>
                <a:ea typeface="+mn-ea"/>
                <a:cs typeface="Segoe UI" panose="020B0502040204020203" pitchFamily="34" charset="0"/>
              </a:defRPr>
            </a:lvl3pPr>
            <a:lvl4pPr marL="1714543" indent="-342908" fontAlgn="b">
              <a:lnSpc>
                <a:spcPct val="114000"/>
              </a:lnSpc>
              <a:buSzPct val="85000"/>
              <a:buFont typeface="+mj-lt"/>
              <a:buAutoNum type="arabicPeriod"/>
              <a:defRPr sz="1801">
                <a:latin typeface="+mn-ea"/>
                <a:ea typeface="+mn-ea"/>
                <a:cs typeface="Segoe UI" panose="020B0502040204020203" pitchFamily="34" charset="0"/>
              </a:defRPr>
            </a:lvl4pPr>
            <a:lvl5pPr marL="2171754" indent="-342908" fontAlgn="b">
              <a:lnSpc>
                <a:spcPct val="114000"/>
              </a:lnSpc>
              <a:buSzPct val="85000"/>
              <a:buFont typeface="+mj-lt"/>
              <a:buAutoNum type="arabicPeriod"/>
              <a:defRPr sz="1801">
                <a:latin typeface="+mn-ea"/>
                <a:ea typeface="+mn-ea"/>
                <a:cs typeface="Segoe UI" panose="020B0502040204020203" pitchFamily="34" charset="0"/>
              </a:defRPr>
            </a:lvl5pPr>
          </a:lstStyle>
          <a:p>
            <a:pPr lvl="0"/>
            <a:r>
              <a:rPr kumimoji="1" lang="ja-JP" altLang="en-US"/>
              <a:t>タイトル</a:t>
            </a:r>
            <a:endParaRPr kumimoji="1" lang="en-US" altLang="ja-JP"/>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テキスト プレースホルダー 9"/>
          <p:cNvSpPr>
            <a:spLocks noGrp="1"/>
          </p:cNvSpPr>
          <p:nvPr>
            <p:ph type="body" sz="quarter" idx="12" hasCustomPrompt="1"/>
          </p:nvPr>
        </p:nvSpPr>
        <p:spPr>
          <a:xfrm>
            <a:off x="631955" y="465672"/>
            <a:ext cx="10137646" cy="1171094"/>
          </a:xfrm>
          <a:prstGeom prst="rect">
            <a:avLst/>
          </a:prstGeom>
        </p:spPr>
        <p:txBody>
          <a:bodyPr/>
          <a:lstStyle>
            <a:lvl1pPr marL="0" indent="0">
              <a:buNone/>
              <a:defRPr sz="6800">
                <a:solidFill>
                  <a:schemeClr val="bg2"/>
                </a:solidFill>
                <a:latin typeface="Yu Gothic UI Semilight" panose="020B0400000000000000" pitchFamily="50" charset="-128"/>
                <a:ea typeface="Yu Gothic UI Semilight" panose="020B0400000000000000" pitchFamily="50" charset="-128"/>
                <a:cs typeface="Segoe UI" panose="020B0502040204020203" pitchFamily="34" charset="0"/>
              </a:defRPr>
            </a:lvl1pPr>
          </a:lstStyle>
          <a:p>
            <a:pPr lvl="0"/>
            <a:r>
              <a:rPr kumimoji="1" lang="en-US" altLang="ja-JP"/>
              <a:t>Agenda(</a:t>
            </a:r>
            <a:r>
              <a:rPr kumimoji="1" lang="ja-JP" altLang="en-US"/>
              <a:t>入力してください</a:t>
            </a:r>
            <a:r>
              <a:rPr kumimoji="1" lang="en-US" altLang="ja-JP"/>
              <a:t>)</a:t>
            </a:r>
            <a:endParaRPr kumimoji="1" lang="ja-JP" altLang="en-US"/>
          </a:p>
        </p:txBody>
      </p:sp>
      <p:sp>
        <p:nvSpPr>
          <p:cNvPr id="8"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Tree>
    <p:extLst>
      <p:ext uri="{BB962C8B-B14F-4D97-AF65-F5344CB8AC3E}">
        <p14:creationId xmlns:p14="http://schemas.microsoft.com/office/powerpoint/2010/main" val="20192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扉">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6" name="テキスト プレースホルダー 9"/>
          <p:cNvSpPr>
            <a:spLocks noGrp="1"/>
          </p:cNvSpPr>
          <p:nvPr>
            <p:ph type="body" sz="quarter" idx="12" hasCustomPrompt="1"/>
          </p:nvPr>
        </p:nvSpPr>
        <p:spPr>
          <a:xfrm>
            <a:off x="1000039" y="2557428"/>
            <a:ext cx="10496635" cy="609600"/>
          </a:xfrm>
          <a:prstGeom prst="rect">
            <a:avLst/>
          </a:prstGeom>
        </p:spPr>
        <p:txBody>
          <a:bodyPr/>
          <a:lstStyle>
            <a:lvl1pPr marL="0" indent="0">
              <a:buNone/>
              <a:defRPr sz="4201">
                <a:solidFill>
                  <a:schemeClr val="bg2"/>
                </a:solidFill>
                <a:latin typeface="+mn-ea"/>
                <a:ea typeface="+mn-ea"/>
                <a:cs typeface="Segoe UI" panose="020B0502040204020203" pitchFamily="34" charset="0"/>
              </a:defRPr>
            </a:lvl1pPr>
          </a:lstStyle>
          <a:p>
            <a:pPr lvl="0"/>
            <a:r>
              <a:rPr kumimoji="1" lang="ja-JP" altLang="en-US"/>
              <a:t>タイトルを入力</a:t>
            </a:r>
          </a:p>
        </p:txBody>
      </p:sp>
      <p:sp>
        <p:nvSpPr>
          <p:cNvPr id="7" name="テキスト プレースホルダー 9"/>
          <p:cNvSpPr>
            <a:spLocks noGrp="1"/>
          </p:cNvSpPr>
          <p:nvPr>
            <p:ph type="body" sz="quarter" idx="13" hasCustomPrompt="1"/>
          </p:nvPr>
        </p:nvSpPr>
        <p:spPr>
          <a:xfrm>
            <a:off x="1000040" y="3227437"/>
            <a:ext cx="10496636" cy="609600"/>
          </a:xfrm>
          <a:prstGeom prst="rect">
            <a:avLst/>
          </a:prstGeom>
        </p:spPr>
        <p:txBody>
          <a:bodyPr lIns="108000" rIns="90000"/>
          <a:lstStyle>
            <a:lvl1pPr marL="0" marR="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sz="1700">
                <a:solidFill>
                  <a:schemeClr val="bg2"/>
                </a:solidFill>
                <a:latin typeface="+mn-ea"/>
                <a:ea typeface="+mn-ea"/>
                <a:cs typeface="Segoe UI" panose="020B0502040204020203" pitchFamily="34" charset="0"/>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1" lang="ja-JP" altLang="en-US"/>
              <a:t>サブタイトル</a:t>
            </a:r>
          </a:p>
        </p:txBody>
      </p:sp>
      <p:sp>
        <p:nvSpPr>
          <p:cNvPr id="8" name="テキスト プレースホルダー 9"/>
          <p:cNvSpPr>
            <a:spLocks noGrp="1"/>
          </p:cNvSpPr>
          <p:nvPr>
            <p:ph type="body" sz="quarter" idx="14" hasCustomPrompt="1"/>
          </p:nvPr>
        </p:nvSpPr>
        <p:spPr>
          <a:xfrm>
            <a:off x="3685033" y="800100"/>
            <a:ext cx="7811642" cy="609600"/>
          </a:xfrm>
          <a:prstGeom prst="rect">
            <a:avLst/>
          </a:prstGeom>
        </p:spPr>
        <p:txBody>
          <a:bodyPr/>
          <a:lstStyle>
            <a:lvl1pPr marL="0" indent="0">
              <a:buNone/>
              <a:defRPr sz="4000">
                <a:solidFill>
                  <a:schemeClr val="bg1">
                    <a:lumMod val="75000"/>
                  </a:schemeClr>
                </a:solidFill>
                <a:latin typeface="+mn-ea"/>
                <a:ea typeface="+mn-ea"/>
                <a:cs typeface="Segoe UI" panose="020B0502040204020203" pitchFamily="34" charset="0"/>
              </a:defRPr>
            </a:lvl1pPr>
          </a:lstStyle>
          <a:p>
            <a:pPr lvl="0"/>
            <a:r>
              <a:rPr kumimoji="1" lang="ja-JP" altLang="en-US"/>
              <a:t>←数字のみを半角で入力。</a:t>
            </a:r>
          </a:p>
        </p:txBody>
      </p:sp>
      <p:sp>
        <p:nvSpPr>
          <p:cNvPr id="16" name="テキスト プレースホルダー 5"/>
          <p:cNvSpPr>
            <a:spLocks noGrp="1"/>
          </p:cNvSpPr>
          <p:nvPr>
            <p:ph type="body" sz="quarter" idx="19" hasCustomPrompt="1"/>
          </p:nvPr>
        </p:nvSpPr>
        <p:spPr>
          <a:xfrm>
            <a:off x="485075" y="278226"/>
            <a:ext cx="3199958" cy="1976765"/>
          </a:xfrm>
          <a:prstGeom prst="rect">
            <a:avLst/>
          </a:prstGeom>
        </p:spPr>
        <p:txBody>
          <a:bodyPr/>
          <a:lstStyle>
            <a:lvl1pPr>
              <a:defRPr sz="15501">
                <a:solidFill>
                  <a:schemeClr val="bg2"/>
                </a:solidFill>
                <a:latin typeface="Yu Gothic UI Semilight" panose="020B0400000000000000" pitchFamily="50" charset="-128"/>
                <a:ea typeface="Yu Gothic UI Semilight" panose="020B0400000000000000" pitchFamily="50" charset="-128"/>
                <a:cs typeface="Segoe UI" panose="020B0502040204020203" pitchFamily="34" charset="0"/>
              </a:defRPr>
            </a:lvl1pPr>
          </a:lstStyle>
          <a:p>
            <a:pPr lvl="0"/>
            <a:r>
              <a:rPr kumimoji="1" lang="en-US" altLang="ja-JP"/>
              <a:t>0</a:t>
            </a:r>
            <a:endParaRPr kumimoji="1" lang="ja-JP" altLang="en-US"/>
          </a:p>
        </p:txBody>
      </p:sp>
      <p:sp>
        <p:nvSpPr>
          <p:cNvPr id="9"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Tree>
    <p:extLst>
      <p:ext uri="{BB962C8B-B14F-4D97-AF65-F5344CB8AC3E}">
        <p14:creationId xmlns:p14="http://schemas.microsoft.com/office/powerpoint/2010/main" val="217189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準レイアウト">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6" name="タイトル 5"/>
          <p:cNvSpPr>
            <a:spLocks noGrp="1"/>
          </p:cNvSpPr>
          <p:nvPr>
            <p:ph type="title"/>
          </p:nvPr>
        </p:nvSpPr>
        <p:spPr/>
        <p:txBody>
          <a:bodyPr/>
          <a:lstStyle>
            <a:lvl1pPr>
              <a:defRPr/>
            </a:lvl1pPr>
          </a:lstStyle>
          <a:p>
            <a:r>
              <a:rPr kumimoji="1" lang="ja-JP" altLang="en-US"/>
              <a:t>マスター タイトルの書式設定</a:t>
            </a:r>
          </a:p>
        </p:txBody>
      </p:sp>
      <p:sp>
        <p:nvSpPr>
          <p:cNvPr id="8" name="テキスト プレースホルダー 5"/>
          <p:cNvSpPr>
            <a:spLocks noGrp="1"/>
          </p:cNvSpPr>
          <p:nvPr>
            <p:ph type="body" sz="quarter" idx="16" hasCustomPrompt="1"/>
          </p:nvPr>
        </p:nvSpPr>
        <p:spPr>
          <a:xfrm>
            <a:off x="3" y="6243639"/>
            <a:ext cx="12191998"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Tree>
    <p:extLst>
      <p:ext uri="{BB962C8B-B14F-4D97-AF65-F5344CB8AC3E}">
        <p14:creationId xmlns:p14="http://schemas.microsoft.com/office/powerpoint/2010/main" val="62491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フッターなし">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5" name="正方形/長方形 4"/>
          <p:cNvSpPr/>
          <p:nvPr userDrawn="1"/>
        </p:nvSpPr>
        <p:spPr bwMode="white">
          <a:xfrm>
            <a:off x="0" y="6057901"/>
            <a:ext cx="10806252" cy="80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cs typeface="Segoe UI" panose="020B0502040204020203" pitchFamily="34" charset="0"/>
            </a:endParaRPr>
          </a:p>
        </p:txBody>
      </p:sp>
      <p:sp>
        <p:nvSpPr>
          <p:cNvPr id="2" name="タイトル 1"/>
          <p:cNvSpPr>
            <a:spLocks noGrp="1"/>
          </p:cNvSpPr>
          <p:nvPr>
            <p:ph type="title"/>
          </p:nvPr>
        </p:nvSpPr>
        <p:spPr/>
        <p:txBody>
          <a:bodyPr/>
          <a:lstStyle>
            <a:lvl1pPr>
              <a:defRPr/>
            </a:lvl1pPr>
          </a:lstStyle>
          <a:p>
            <a:r>
              <a:rPr lang="ja-JP" altLang="en-US"/>
              <a:t>マスター タイトルの書式設定</a:t>
            </a:r>
            <a:endParaRPr lang="en-US"/>
          </a:p>
        </p:txBody>
      </p:sp>
      <p:sp>
        <p:nvSpPr>
          <p:cNvPr id="6"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Tree>
    <p:extLst>
      <p:ext uri="{BB962C8B-B14F-4D97-AF65-F5344CB8AC3E}">
        <p14:creationId xmlns:p14="http://schemas.microsoft.com/office/powerpoint/2010/main" val="5627300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6"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5" name="タイトル 4"/>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268858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標準レイアウト+サマリー">
    <p:spTree>
      <p:nvGrpSpPr>
        <p:cNvPr id="1" name=""/>
        <p:cNvGrpSpPr/>
        <p:nvPr/>
      </p:nvGrpSpPr>
      <p:grpSpPr>
        <a:xfrm>
          <a:off x="0" y="0"/>
          <a:ext cx="0" cy="0"/>
          <a:chOff x="0" y="0"/>
          <a:chExt cx="0" cy="0"/>
        </a:xfrm>
      </p:grpSpPr>
      <p:sp>
        <p:nvSpPr>
          <p:cNvPr id="10" name="コンテンツ プレースホルダー 24"/>
          <p:cNvSpPr>
            <a:spLocks noGrp="1"/>
          </p:cNvSpPr>
          <p:nvPr>
            <p:ph sz="quarter" idx="17" hasCustomPrompt="1"/>
          </p:nvPr>
        </p:nvSpPr>
        <p:spPr>
          <a:xfrm>
            <a:off x="2" y="708845"/>
            <a:ext cx="12191999" cy="5491929"/>
          </a:xfrm>
          <a:prstGeom prst="rect">
            <a:avLst/>
          </a:prstGeom>
          <a:noFill/>
        </p:spPr>
        <p:txBody>
          <a:bodyPr lIns="720000" tIns="54000" rIns="720000" bIns="0" anchor="t" anchorCtr="0"/>
          <a:lstStyle>
            <a:lvl1pPr marL="0" indent="0" algn="l">
              <a:lnSpc>
                <a:spcPct val="135000"/>
              </a:lnSpc>
              <a:spcBef>
                <a:spcPts val="0"/>
              </a:spcBef>
              <a:buFont typeface="Arial" panose="020B0604020202020204" pitchFamily="34" charset="0"/>
              <a:buNone/>
              <a:defRPr sz="1801" b="0">
                <a:solidFill>
                  <a:schemeClr val="tx1"/>
                </a:solidFill>
                <a:latin typeface="+mn-ea"/>
                <a:ea typeface="+mn-ea"/>
                <a:cs typeface="Segoe UI" panose="020B0502040204020203" pitchFamily="34" charset="0"/>
              </a:defRPr>
            </a:lvl1pPr>
            <a:lvl2pPr marL="457212" indent="0">
              <a:lnSpc>
                <a:spcPct val="135000"/>
              </a:lnSpc>
              <a:spcBef>
                <a:spcPts val="0"/>
              </a:spcBef>
              <a:buNone/>
              <a:defRPr sz="1600">
                <a:latin typeface="+mn-ea"/>
                <a:ea typeface="+mn-ea"/>
                <a:cs typeface="Segoe UI" panose="020B0502040204020203" pitchFamily="34" charset="0"/>
              </a:defRPr>
            </a:lvl2pPr>
            <a:lvl3pPr marL="914423" indent="0">
              <a:lnSpc>
                <a:spcPct val="135000"/>
              </a:lnSpc>
              <a:spcBef>
                <a:spcPts val="0"/>
              </a:spcBef>
              <a:buNone/>
              <a:defRPr sz="1401">
                <a:latin typeface="+mn-ea"/>
                <a:ea typeface="+mn-ea"/>
                <a:cs typeface="Segoe UI" panose="020B0502040204020203" pitchFamily="34" charset="0"/>
              </a:defRPr>
            </a:lvl3pPr>
            <a:lvl4pPr marL="1371635" indent="0">
              <a:lnSpc>
                <a:spcPct val="135000"/>
              </a:lnSpc>
              <a:spcBef>
                <a:spcPts val="0"/>
              </a:spcBef>
              <a:buNone/>
              <a:defRPr sz="1200">
                <a:latin typeface="+mn-ea"/>
                <a:ea typeface="+mn-ea"/>
                <a:cs typeface="Segoe UI" panose="020B0502040204020203" pitchFamily="34" charset="0"/>
              </a:defRPr>
            </a:lvl4pPr>
          </a:lstStyle>
          <a:p>
            <a:pPr lvl="0"/>
            <a:r>
              <a:rPr kumimoji="1" lang="ja-JP" altLang="en-US"/>
              <a:t>本文を入力してください。</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a:p>
            <a:pPr lvl="3"/>
            <a:r>
              <a:rPr kumimoji="1" lang="ja-JP" altLang="en-US"/>
              <a:t>第４レベル</a:t>
            </a:r>
            <a:endParaRPr kumimoji="1" lang="en-US" altLang="ja-JP"/>
          </a:p>
        </p:txBody>
      </p:sp>
      <p:sp>
        <p:nvSpPr>
          <p:cNvPr id="3" name="フッター プレースホルダー 2"/>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4" name="スライド番号プレースホルダー 3"/>
          <p:cNvSpPr>
            <a:spLocks noGrp="1"/>
          </p:cNvSpPr>
          <p:nvPr>
            <p:ph type="sldNum" sz="quarter" idx="11"/>
          </p:nvPr>
        </p:nvSpPr>
        <p:spPr/>
        <p:txBody>
          <a:bodyPr/>
          <a:lstStyle>
            <a:lvl1pPr>
              <a:defRPr sz="1401"/>
            </a:lvl1pPr>
          </a:lstStyle>
          <a:p>
            <a:fld id="{A4345066-4952-40C1-BC8B-CE2851EC3EF2}" type="slidenum">
              <a:rPr lang="ja-JP" altLang="en-US" smtClean="0">
                <a:solidFill>
                  <a:schemeClr val="bg1">
                    <a:lumMod val="65000"/>
                  </a:schemeClr>
                </a:solidFill>
                <a:ea typeface="Yu Gothic UI Light" panose="020B0300000000000000" pitchFamily="50" charset="-128"/>
              </a:rPr>
              <a:pPr/>
              <a:t>‹#›</a:t>
            </a:fld>
            <a:endParaRPr lang="en-US" altLang="ja-JP" sz="900">
              <a:solidFill>
                <a:schemeClr val="bg1">
                  <a:lumMod val="65000"/>
                </a:schemeClr>
              </a:solidFill>
              <a:ea typeface="Yu Gothic UI Light" panose="020B0300000000000000" pitchFamily="50" charset="-128"/>
            </a:endParaRPr>
          </a:p>
        </p:txBody>
      </p:sp>
      <p:sp>
        <p:nvSpPr>
          <p:cNvPr id="6" name="テキスト プレースホルダー 5"/>
          <p:cNvSpPr>
            <a:spLocks noGrp="1"/>
          </p:cNvSpPr>
          <p:nvPr>
            <p:ph type="body" sz="quarter" idx="18" hasCustomPrompt="1"/>
          </p:nvPr>
        </p:nvSpPr>
        <p:spPr>
          <a:xfrm>
            <a:off x="1" y="5750891"/>
            <a:ext cx="12191999" cy="449884"/>
          </a:xfrm>
          <a:prstGeom prst="rect">
            <a:avLst/>
          </a:prstGeom>
        </p:spPr>
        <p:txBody>
          <a:bodyPr tIns="46800" bIns="0" anchor="b"/>
          <a:lstStyle>
            <a:lvl1pPr marL="0" indent="0" algn="ctr">
              <a:buNone/>
              <a:defRPr sz="2800" b="1">
                <a:solidFill>
                  <a:schemeClr val="bg2"/>
                </a:solidFill>
                <a:latin typeface="+mn-ea"/>
                <a:ea typeface="+mn-ea"/>
                <a:cs typeface="Segoe UI" panose="020B0502040204020203" pitchFamily="34" charset="0"/>
              </a:defRPr>
            </a:lvl1pPr>
          </a:lstStyle>
          <a:p>
            <a:pPr lvl="0"/>
            <a:r>
              <a:rPr kumimoji="1" lang="ja-JP" altLang="en-US"/>
              <a:t>サマリーを入力</a:t>
            </a:r>
            <a:endParaRPr kumimoji="1" lang="en-US" altLang="ja-JP"/>
          </a:p>
        </p:txBody>
      </p:sp>
      <p:sp>
        <p:nvSpPr>
          <p:cNvPr id="8" name="テキスト プレースホルダー 5"/>
          <p:cNvSpPr>
            <a:spLocks noGrp="1"/>
          </p:cNvSpPr>
          <p:nvPr>
            <p:ph type="body" sz="quarter" idx="16" hasCustomPrompt="1"/>
          </p:nvPr>
        </p:nvSpPr>
        <p:spPr>
          <a:xfrm>
            <a:off x="2" y="6243639"/>
            <a:ext cx="12191997" cy="614361"/>
          </a:xfrm>
          <a:prstGeom prst="rect">
            <a:avLst/>
          </a:prstGeom>
          <a:noFill/>
        </p:spPr>
        <p:txBody>
          <a:bodyPr lIns="108000" tIns="324000" rIns="108000" anchor="ctr"/>
          <a:lstStyle>
            <a:lvl1pPr algn="ctr">
              <a:defRPr b="0" spc="300">
                <a:solidFill>
                  <a:schemeClr val="bg2">
                    <a:alpha val="20000"/>
                  </a:schemeClr>
                </a:solidFill>
                <a:latin typeface="+mj-ea"/>
                <a:ea typeface="+mj-ea"/>
                <a:cs typeface="Segoe UI" panose="020B0502040204020203" pitchFamily="34" charset="0"/>
              </a:defRPr>
            </a:lvl1pPr>
          </a:lstStyle>
          <a:p>
            <a:r>
              <a:rPr kumimoji="1" lang="ja-JP" altLang="en-US"/>
              <a:t>フッターエリアには文字やコンテンツは載せないでください。</a:t>
            </a:r>
          </a:p>
        </p:txBody>
      </p:sp>
      <p:sp>
        <p:nvSpPr>
          <p:cNvPr id="7" name="タイトル 6"/>
          <p:cNvSpPr>
            <a:spLocks noGrp="1"/>
          </p:cNvSpPr>
          <p:nvPr>
            <p:ph type="title"/>
          </p:nvPr>
        </p:nvSpPr>
        <p:spPr/>
        <p:txBody>
          <a:bodyPr/>
          <a:lstStyle>
            <a:lvl1pPr>
              <a:defRPr/>
            </a:lvl1pPr>
          </a:lstStyle>
          <a:p>
            <a:r>
              <a:rPr kumimoji="1" lang="ja-JP" altLang="en-US"/>
              <a:t>マスター タイトルの書式設定</a:t>
            </a:r>
          </a:p>
        </p:txBody>
      </p:sp>
    </p:spTree>
    <p:extLst>
      <p:ext uri="{BB962C8B-B14F-4D97-AF65-F5344CB8AC3E}">
        <p14:creationId xmlns:p14="http://schemas.microsoft.com/office/powerpoint/2010/main" val="39022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11" name="正方形/長方形 10"/>
          <p:cNvSpPr/>
          <p:nvPr userDrawn="1"/>
        </p:nvSpPr>
        <p:spPr bwMode="white">
          <a:xfrm>
            <a:off x="0" y="2"/>
            <a:ext cx="12192000" cy="6243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cs typeface="Segoe UI" panose="020B0502040204020203" pitchFamily="34" charset="0"/>
            </a:endParaRPr>
          </a:p>
        </p:txBody>
      </p:sp>
      <p:sp>
        <p:nvSpPr>
          <p:cNvPr id="9" name="テキスト ボックス 8"/>
          <p:cNvSpPr txBox="1"/>
          <p:nvPr userDrawn="1"/>
        </p:nvSpPr>
        <p:spPr>
          <a:xfrm>
            <a:off x="1305879" y="6525605"/>
            <a:ext cx="1624163" cy="176972"/>
          </a:xfrm>
          <a:prstGeom prst="rect">
            <a:avLst/>
          </a:prstGeom>
          <a:noFill/>
        </p:spPr>
        <p:txBody>
          <a:bodyPr wrap="none" rtlCol="0">
            <a:spAutoFit/>
          </a:bodyPr>
          <a:lstStyle/>
          <a:p>
            <a:r>
              <a:rPr kumimoji="1" lang="en-US" altLang="ja-JP" sz="550" spc="0">
                <a:solidFill>
                  <a:schemeClr val="bg1">
                    <a:lumMod val="65000"/>
                  </a:schemeClr>
                </a:solidFill>
                <a:latin typeface="+mn-ea"/>
                <a:ea typeface="+mn-ea"/>
                <a:cs typeface="Segoe UI" panose="020B0502040204020203" pitchFamily="34" charset="0"/>
              </a:rPr>
              <a:t>© DENSO CORPORATION</a:t>
            </a:r>
            <a:r>
              <a:rPr kumimoji="1" lang="en-US" altLang="ja-JP" sz="550" spc="0" baseline="0">
                <a:solidFill>
                  <a:schemeClr val="bg1">
                    <a:lumMod val="65000"/>
                  </a:schemeClr>
                </a:solidFill>
                <a:latin typeface="+mn-ea"/>
                <a:ea typeface="+mn-ea"/>
                <a:cs typeface="Segoe UI" panose="020B0502040204020203" pitchFamily="34" charset="0"/>
              </a:rPr>
              <a:t> All Rights Reserved.</a:t>
            </a:r>
            <a:endParaRPr kumimoji="1" lang="ja-JP" altLang="en-US" sz="550" spc="0">
              <a:solidFill>
                <a:schemeClr val="bg1">
                  <a:lumMod val="65000"/>
                </a:schemeClr>
              </a:solidFill>
              <a:latin typeface="+mn-ea"/>
              <a:ea typeface="+mn-ea"/>
              <a:cs typeface="Segoe UI" panose="020B0502040204020203" pitchFamily="34" charset="0"/>
            </a:endParaRPr>
          </a:p>
        </p:txBody>
      </p:sp>
      <p:sp>
        <p:nvSpPr>
          <p:cNvPr id="10" name="フッター プレースホルダー 3"/>
          <p:cNvSpPr>
            <a:spLocks noGrp="1"/>
          </p:cNvSpPr>
          <p:nvPr>
            <p:ph type="ftr" sz="quarter" idx="3"/>
          </p:nvPr>
        </p:nvSpPr>
        <p:spPr>
          <a:xfrm>
            <a:off x="1306649" y="6269163"/>
            <a:ext cx="4623616" cy="365125"/>
          </a:xfrm>
          <a:prstGeom prst="rect">
            <a:avLst/>
          </a:prstGeom>
        </p:spPr>
        <p:txBody>
          <a:bodyPr anchor="ctr"/>
          <a:lstStyle>
            <a:lvl1pPr>
              <a:defRPr lang="ja-JP" altLang="en-US" sz="800">
                <a:solidFill>
                  <a:schemeClr val="bg1">
                    <a:lumMod val="65000"/>
                  </a:schemeClr>
                </a:solidFill>
                <a:latin typeface="+mn-ea"/>
                <a:ea typeface="+mn-ea"/>
              </a:defRPr>
            </a:lvl1p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pic>
        <p:nvPicPr>
          <p:cNvPr id="13" name="図 12"/>
          <p:cNvPicPr>
            <a:picLocks noChangeAspect="1"/>
          </p:cNvPicPr>
          <p:nvPr userDrawn="1"/>
        </p:nvPicPr>
        <p:blipFill>
          <a:blip r:embed="rId28"/>
          <a:stretch>
            <a:fillRect/>
          </a:stretch>
        </p:blipFill>
        <p:spPr>
          <a:xfrm>
            <a:off x="376239" y="6405189"/>
            <a:ext cx="680058" cy="259265"/>
          </a:xfrm>
          <a:prstGeom prst="rect">
            <a:avLst/>
          </a:prstGeom>
        </p:spPr>
      </p:pic>
      <p:sp>
        <p:nvSpPr>
          <p:cNvPr id="3" name="タイトル プレースホルダー 2"/>
          <p:cNvSpPr>
            <a:spLocks noGrp="1"/>
          </p:cNvSpPr>
          <p:nvPr>
            <p:ph type="title"/>
          </p:nvPr>
        </p:nvSpPr>
        <p:spPr>
          <a:xfrm>
            <a:off x="0" y="254791"/>
            <a:ext cx="10806252" cy="415770"/>
          </a:xfrm>
          <a:prstGeom prst="rect">
            <a:avLst/>
          </a:prstGeom>
        </p:spPr>
        <p:txBody>
          <a:bodyPr vert="horz" lIns="396000" tIns="45720" rIns="91440" bIns="45720" rtlCol="0" anchor="t" anchorCtr="0">
            <a:noAutofit/>
          </a:bodyPr>
          <a:lstStyle/>
          <a:p>
            <a:r>
              <a:rPr kumimoji="1" lang="ja-JP" altLang="en-US"/>
              <a:t>マスター タイトルの書式設定</a:t>
            </a:r>
          </a:p>
        </p:txBody>
      </p:sp>
      <p:sp>
        <p:nvSpPr>
          <p:cNvPr id="4" name="スライド番号プレースホルダー 3"/>
          <p:cNvSpPr>
            <a:spLocks noGrp="1"/>
          </p:cNvSpPr>
          <p:nvPr>
            <p:ph type="sldNum" sz="quarter" idx="4"/>
          </p:nvPr>
        </p:nvSpPr>
        <p:spPr>
          <a:xfrm>
            <a:off x="10900342" y="6332075"/>
            <a:ext cx="736034" cy="365125"/>
          </a:xfrm>
          <a:prstGeom prst="rect">
            <a:avLst/>
          </a:prstGeom>
        </p:spPr>
        <p:txBody>
          <a:bodyPr vert="horz" lIns="91440" tIns="45720" rIns="91440" bIns="45720" rtlCol="0" anchor="ctr"/>
          <a:lstStyle>
            <a:lvl1pPr algn="r" fontAlgn="base">
              <a:defRPr sz="1401">
                <a:solidFill>
                  <a:schemeClr val="tx1">
                    <a:tint val="75000"/>
                  </a:schemeClr>
                </a:solidFill>
                <a:latin typeface="+mn-ea"/>
                <a:ea typeface="+mn-ea"/>
                <a:cs typeface="Segoe UI" panose="020B0502040204020203" pitchFamily="34" charset="0"/>
              </a:defRPr>
            </a:lvl1pPr>
          </a:lstStyle>
          <a:p>
            <a:fld id="{A4345066-4952-40C1-BC8B-CE2851EC3EF2}" type="slidenum">
              <a:rPr lang="ja-JP" altLang="en-US" smtClean="0">
                <a:solidFill>
                  <a:schemeClr val="bg1">
                    <a:lumMod val="65000"/>
                  </a:schemeClr>
                </a:solidFill>
              </a:rPr>
              <a:pPr/>
              <a:t>‹#›</a:t>
            </a:fld>
            <a:endParaRPr lang="en-US" altLang="ja-JP" sz="1001">
              <a:solidFill>
                <a:schemeClr val="bg1">
                  <a:lumMod val="65000"/>
                </a:schemeClr>
              </a:solidFill>
            </a:endParaRPr>
          </a:p>
        </p:txBody>
      </p:sp>
      <p:sp>
        <p:nvSpPr>
          <p:cNvPr id="5" name="テキスト ボックス 4"/>
          <p:cNvSpPr txBox="1"/>
          <p:nvPr userDrawn="1"/>
        </p:nvSpPr>
        <p:spPr>
          <a:xfrm>
            <a:off x="11498489" y="6414312"/>
            <a:ext cx="693511" cy="246349"/>
          </a:xfrm>
          <a:prstGeom prst="rect">
            <a:avLst/>
          </a:prstGeom>
          <a:noFill/>
        </p:spPr>
        <p:txBody>
          <a:bodyPr wrap="square" rtlCol="0">
            <a:spAutoFit/>
          </a:bodyPr>
          <a:lstStyle/>
          <a:p>
            <a:pPr algn="l"/>
            <a:r>
              <a:rPr kumimoji="1" lang="en-US" altLang="ja-JP" sz="1001">
                <a:solidFill>
                  <a:schemeClr val="bg1">
                    <a:lumMod val="65000"/>
                  </a:schemeClr>
                </a:solidFill>
                <a:latin typeface="+mn-ea"/>
                <a:ea typeface="+mn-ea"/>
                <a:cs typeface="Segoe UI" panose="020B0502040204020203" pitchFamily="34" charset="0"/>
              </a:rPr>
              <a:t>/</a:t>
            </a:r>
            <a:r>
              <a:rPr kumimoji="1" lang="ja-JP" altLang="en-US" sz="1001" baseline="0">
                <a:solidFill>
                  <a:schemeClr val="bg1">
                    <a:lumMod val="65000"/>
                  </a:schemeClr>
                </a:solidFill>
                <a:latin typeface="+mn-ea"/>
                <a:ea typeface="+mn-ea"/>
                <a:cs typeface="Segoe UI" panose="020B0502040204020203" pitchFamily="34" charset="0"/>
              </a:rPr>
              <a:t> </a:t>
            </a:r>
            <a:r>
              <a:rPr kumimoji="1" lang="en-US" altLang="ja-JP" sz="1001" baseline="0">
                <a:solidFill>
                  <a:schemeClr val="bg1">
                    <a:lumMod val="65000"/>
                  </a:schemeClr>
                </a:solidFill>
                <a:latin typeface="+mn-ea"/>
                <a:ea typeface="+mn-ea"/>
                <a:cs typeface="Segoe UI" panose="020B0502040204020203" pitchFamily="34" charset="0"/>
              </a:rPr>
              <a:t>06</a:t>
            </a:r>
            <a:endParaRPr kumimoji="1" lang="ja-JP" altLang="en-US" sz="1001">
              <a:solidFill>
                <a:schemeClr val="bg1">
                  <a:lumMod val="65000"/>
                </a:schemeClr>
              </a:solidFill>
              <a:latin typeface="+mn-ea"/>
              <a:ea typeface="+mn-ea"/>
              <a:cs typeface="Segoe UI" panose="020B0502040204020203" pitchFamily="34" charset="0"/>
            </a:endParaRPr>
          </a:p>
        </p:txBody>
      </p:sp>
    </p:spTree>
    <p:extLst>
      <p:ext uri="{BB962C8B-B14F-4D97-AF65-F5344CB8AC3E}">
        <p14:creationId xmlns:p14="http://schemas.microsoft.com/office/powerpoint/2010/main" val="2612721890"/>
      </p:ext>
    </p:extLst>
  </p:cSld>
  <p:clrMap bg1="lt1" tx1="dk1" bg2="lt2" tx2="dk2" accent1="accent1" accent2="accent2" accent3="accent3" accent4="accent4" accent5="accent5" accent6="accent6" hlink="hlink" folHlink="folHlink"/>
  <p:sldLayoutIdLst>
    <p:sldLayoutId id="2147483663" r:id="rId1"/>
    <p:sldLayoutId id="2147483687" r:id="rId2"/>
    <p:sldLayoutId id="2147483744" r:id="rId3"/>
    <p:sldLayoutId id="2147483714" r:id="rId4"/>
    <p:sldLayoutId id="2147483715" r:id="rId5"/>
    <p:sldLayoutId id="2147483717" r:id="rId6"/>
    <p:sldLayoutId id="2147483716" r:id="rId7"/>
    <p:sldLayoutId id="2147483718" r:id="rId8"/>
    <p:sldLayoutId id="2147483719" r:id="rId9"/>
    <p:sldLayoutId id="2147483720"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2" r:id="rId19"/>
    <p:sldLayoutId id="2147483742" r:id="rId20"/>
    <p:sldLayoutId id="2147483743" r:id="rId21"/>
    <p:sldLayoutId id="2147483733" r:id="rId22"/>
    <p:sldLayoutId id="2147483734" r:id="rId23"/>
    <p:sldLayoutId id="2147483735" r:id="rId24"/>
    <p:sldLayoutId id="2147483736" r:id="rId25"/>
    <p:sldLayoutId id="2147483745" r:id="rId26"/>
  </p:sldLayoutIdLst>
  <p:hf hdr="0" dt="0"/>
  <p:txStyles>
    <p:titleStyle>
      <a:lvl1pPr algn="l" defTabSz="914423" rtl="0" eaLnBrk="1" latinLnBrk="0" hangingPunct="1">
        <a:lnSpc>
          <a:spcPct val="90000"/>
        </a:lnSpc>
        <a:spcBef>
          <a:spcPct val="0"/>
        </a:spcBef>
        <a:buNone/>
        <a:defRPr kumimoji="1" sz="2650" b="0" kern="1200">
          <a:solidFill>
            <a:schemeClr val="tx1"/>
          </a:solidFill>
          <a:latin typeface="+mj-ea"/>
          <a:ea typeface="+mj-ea"/>
          <a:cs typeface="Segoe UI" panose="020B0502040204020203" pitchFamily="34" charset="0"/>
        </a:defRPr>
      </a:lvl1pPr>
    </p:titleStyle>
    <p:bodyStyle>
      <a:lvl1pPr marL="0" indent="0" algn="l" defTabSz="914423" rtl="0" eaLnBrk="1" latinLnBrk="0" hangingPunct="1">
        <a:lnSpc>
          <a:spcPct val="90000"/>
        </a:lnSpc>
        <a:spcBef>
          <a:spcPts val="1001"/>
        </a:spcBef>
        <a:buFont typeface="Arial" panose="020B0604020202020204" pitchFamily="34" charset="0"/>
        <a:buNone/>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userDrawn="1">
          <p15:clr>
            <a:srgbClr val="F26B43"/>
          </p15:clr>
        </p15:guide>
        <p15:guide id="2" pos="438" userDrawn="1">
          <p15:clr>
            <a:srgbClr val="F26B43"/>
          </p15:clr>
        </p15:guide>
        <p15:guide id="3" pos="7242" userDrawn="1">
          <p15:clr>
            <a:srgbClr val="F26B43"/>
          </p15:clr>
        </p15:guide>
        <p15:guide id="4" orient="horz" pos="3906" userDrawn="1">
          <p15:clr>
            <a:srgbClr val="F26B43"/>
          </p15:clr>
        </p15:guide>
        <p15:guide id="5" orient="horz" userDrawn="1">
          <p15:clr>
            <a:srgbClr val="F26B43"/>
          </p15:clr>
        </p15:guide>
        <p15:guide id="6" pos="7680" userDrawn="1">
          <p15:clr>
            <a:srgbClr val="F26B43"/>
          </p15:clr>
        </p15:guide>
        <p15:guide id="7" orient="horz" pos="4320" userDrawn="1">
          <p15:clr>
            <a:srgbClr val="F26B43"/>
          </p15:clr>
        </p15:guide>
        <p15:guide id="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8" name="テキスト ボックス 7"/>
          <p:cNvSpPr txBox="1"/>
          <p:nvPr userDrawn="1"/>
        </p:nvSpPr>
        <p:spPr>
          <a:xfrm>
            <a:off x="1305879" y="6525605"/>
            <a:ext cx="1624163" cy="176972"/>
          </a:xfrm>
          <a:prstGeom prst="rect">
            <a:avLst/>
          </a:prstGeom>
          <a:noFill/>
        </p:spPr>
        <p:txBody>
          <a:bodyPr wrap="none" rtlCol="0">
            <a:spAutoFit/>
          </a:bodyPr>
          <a:lstStyle/>
          <a:p>
            <a:r>
              <a:rPr kumimoji="1" lang="en-US" altLang="ja-JP" sz="550" spc="0">
                <a:solidFill>
                  <a:schemeClr val="bg1"/>
                </a:solidFill>
                <a:latin typeface="+mn-ea"/>
                <a:ea typeface="+mn-ea"/>
                <a:cs typeface="Segoe UI" panose="020B0502040204020203" pitchFamily="34" charset="0"/>
              </a:rPr>
              <a:t>© DENSO CORPORATION</a:t>
            </a:r>
            <a:r>
              <a:rPr kumimoji="1" lang="en-US" altLang="ja-JP" sz="550" spc="0" baseline="0">
                <a:solidFill>
                  <a:schemeClr val="bg1"/>
                </a:solidFill>
                <a:latin typeface="+mn-ea"/>
                <a:ea typeface="+mn-ea"/>
                <a:cs typeface="Segoe UI" panose="020B0502040204020203" pitchFamily="34" charset="0"/>
              </a:rPr>
              <a:t> All Rights Reserved.</a:t>
            </a:r>
            <a:endParaRPr kumimoji="1" lang="ja-JP" altLang="en-US" sz="550" spc="0">
              <a:solidFill>
                <a:schemeClr val="bg1"/>
              </a:solidFill>
              <a:latin typeface="+mn-ea"/>
              <a:ea typeface="+mn-ea"/>
              <a:cs typeface="Segoe UI" panose="020B0502040204020203" pitchFamily="34" charset="0"/>
            </a:endParaRPr>
          </a:p>
        </p:txBody>
      </p:sp>
      <p:sp>
        <p:nvSpPr>
          <p:cNvPr id="10" name="フッター プレースホルダー 3"/>
          <p:cNvSpPr>
            <a:spLocks noGrp="1"/>
          </p:cNvSpPr>
          <p:nvPr>
            <p:ph type="ftr" sz="quarter" idx="3"/>
          </p:nvPr>
        </p:nvSpPr>
        <p:spPr>
          <a:xfrm>
            <a:off x="1306649" y="6269163"/>
            <a:ext cx="4623616" cy="365125"/>
          </a:xfrm>
          <a:prstGeom prst="rect">
            <a:avLst/>
          </a:prstGeom>
        </p:spPr>
        <p:txBody>
          <a:bodyPr anchor="ctr"/>
          <a:lstStyle>
            <a:lvl1pPr>
              <a:defRPr lang="ja-JP" altLang="en-US" sz="800">
                <a:solidFill>
                  <a:schemeClr val="bg1"/>
                </a:solidFill>
                <a:latin typeface="+mn-ea"/>
                <a:ea typeface="+mn-ea"/>
              </a:defRPr>
            </a:lvl1p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pic>
        <p:nvPicPr>
          <p:cNvPr id="9" name="図 8"/>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92647" y="6230014"/>
            <a:ext cx="1040415" cy="592385"/>
          </a:xfrm>
          <a:prstGeom prst="rect">
            <a:avLst/>
          </a:prstGeom>
        </p:spPr>
      </p:pic>
      <p:sp>
        <p:nvSpPr>
          <p:cNvPr id="7" name="タイトル プレースホルダー 2"/>
          <p:cNvSpPr>
            <a:spLocks noGrp="1"/>
          </p:cNvSpPr>
          <p:nvPr>
            <p:ph type="title"/>
          </p:nvPr>
        </p:nvSpPr>
        <p:spPr>
          <a:xfrm>
            <a:off x="0" y="254791"/>
            <a:ext cx="10806252" cy="415770"/>
          </a:xfrm>
          <a:prstGeom prst="rect">
            <a:avLst/>
          </a:prstGeom>
        </p:spPr>
        <p:txBody>
          <a:bodyPr vert="horz" lIns="396000" tIns="45720" rIns="91440" bIns="45720" rtlCol="0" anchor="t" anchorCtr="0">
            <a:noAutofit/>
          </a:bodyPr>
          <a:lstStyle/>
          <a:p>
            <a:r>
              <a:rPr kumimoji="1" lang="ja-JP" altLang="en-US"/>
              <a:t>マスター タイトルの書式設定</a:t>
            </a:r>
          </a:p>
        </p:txBody>
      </p:sp>
      <p:sp>
        <p:nvSpPr>
          <p:cNvPr id="13" name="スライド番号プレースホルダー 3"/>
          <p:cNvSpPr>
            <a:spLocks noGrp="1"/>
          </p:cNvSpPr>
          <p:nvPr>
            <p:ph type="sldNum" sz="quarter" idx="4"/>
          </p:nvPr>
        </p:nvSpPr>
        <p:spPr>
          <a:xfrm>
            <a:off x="10900342" y="6332075"/>
            <a:ext cx="736034" cy="365125"/>
          </a:xfrm>
          <a:prstGeom prst="rect">
            <a:avLst/>
          </a:prstGeom>
        </p:spPr>
        <p:txBody>
          <a:bodyPr vert="horz" lIns="91440" tIns="45720" rIns="91440" bIns="45720" rtlCol="0" anchor="ctr"/>
          <a:lstStyle>
            <a:lvl1pPr algn="r" fontAlgn="base">
              <a:defRPr sz="1401">
                <a:solidFill>
                  <a:schemeClr val="bg1"/>
                </a:solidFill>
                <a:latin typeface="+mn-ea"/>
                <a:ea typeface="+mn-ea"/>
                <a:cs typeface="Segoe UI" panose="020B0502040204020203" pitchFamily="34" charset="0"/>
              </a:defRPr>
            </a:lvl1pPr>
          </a:lstStyle>
          <a:p>
            <a:fld id="{A4345066-4952-40C1-BC8B-CE2851EC3EF2}" type="slidenum">
              <a:rPr lang="ja-JP" altLang="en-US" smtClean="0"/>
              <a:pPr/>
              <a:t>‹#›</a:t>
            </a:fld>
            <a:endParaRPr lang="en-US" altLang="ja-JP" sz="900"/>
          </a:p>
        </p:txBody>
      </p:sp>
      <p:sp>
        <p:nvSpPr>
          <p:cNvPr id="14" name="テキスト ボックス 13"/>
          <p:cNvSpPr txBox="1"/>
          <p:nvPr userDrawn="1"/>
        </p:nvSpPr>
        <p:spPr>
          <a:xfrm>
            <a:off x="11498490" y="6414312"/>
            <a:ext cx="693510" cy="246349"/>
          </a:xfrm>
          <a:prstGeom prst="rect">
            <a:avLst/>
          </a:prstGeom>
          <a:noFill/>
        </p:spPr>
        <p:txBody>
          <a:bodyPr wrap="square" rtlCol="0">
            <a:spAutoFit/>
          </a:bodyPr>
          <a:lstStyle/>
          <a:p>
            <a:pPr algn="l"/>
            <a:r>
              <a:rPr kumimoji="1" lang="en-US" altLang="ja-JP" sz="1001">
                <a:solidFill>
                  <a:schemeClr val="bg1"/>
                </a:solidFill>
                <a:latin typeface="+mn-ea"/>
                <a:ea typeface="+mn-ea"/>
                <a:cs typeface="Segoe UI" panose="020B0502040204020203" pitchFamily="34" charset="0"/>
              </a:rPr>
              <a:t>/</a:t>
            </a:r>
            <a:r>
              <a:rPr kumimoji="1" lang="ja-JP" altLang="en-US" sz="1001" baseline="0">
                <a:solidFill>
                  <a:schemeClr val="bg1"/>
                </a:solidFill>
                <a:latin typeface="+mn-ea"/>
                <a:ea typeface="+mn-ea"/>
                <a:cs typeface="Segoe UI" panose="020B0502040204020203" pitchFamily="34" charset="0"/>
              </a:rPr>
              <a:t> </a:t>
            </a:r>
            <a:r>
              <a:rPr kumimoji="1" lang="en-US" altLang="ja-JP" sz="1001" baseline="0">
                <a:solidFill>
                  <a:schemeClr val="bg1"/>
                </a:solidFill>
                <a:latin typeface="+mn-ea"/>
                <a:ea typeface="+mn-ea"/>
                <a:cs typeface="Segoe UI" panose="020B0502040204020203" pitchFamily="34" charset="0"/>
              </a:rPr>
              <a:t>00</a:t>
            </a:r>
            <a:endParaRPr kumimoji="1" lang="ja-JP" altLang="en-US" sz="1001">
              <a:solidFill>
                <a:schemeClr val="bg1"/>
              </a:solidFill>
              <a:latin typeface="+mn-ea"/>
              <a:ea typeface="+mn-ea"/>
              <a:cs typeface="Segoe UI" panose="020B0502040204020203" pitchFamily="34" charset="0"/>
            </a:endParaRPr>
          </a:p>
        </p:txBody>
      </p:sp>
    </p:spTree>
    <p:extLst>
      <p:ext uri="{BB962C8B-B14F-4D97-AF65-F5344CB8AC3E}">
        <p14:creationId xmlns:p14="http://schemas.microsoft.com/office/powerpoint/2010/main" val="23816028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hf hdr="0" dt="0"/>
  <p:txStyles>
    <p:titleStyle>
      <a:lvl1pPr algn="l" defTabSz="914423" rtl="0" eaLnBrk="1" latinLnBrk="0" hangingPunct="1">
        <a:lnSpc>
          <a:spcPct val="90000"/>
        </a:lnSpc>
        <a:spcBef>
          <a:spcPct val="0"/>
        </a:spcBef>
        <a:buNone/>
        <a:defRPr kumimoji="1" sz="2650" b="0" kern="1200">
          <a:solidFill>
            <a:schemeClr val="bg1"/>
          </a:solidFill>
          <a:latin typeface="+mj-ea"/>
          <a:ea typeface="+mj-ea"/>
          <a:cs typeface="Segoe UI" panose="020B0502040204020203" pitchFamily="34" charset="0"/>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userDrawn="1">
          <p15:clr>
            <a:srgbClr val="F26B43"/>
          </p15:clr>
        </p15:guide>
        <p15:guide id="2" pos="438" userDrawn="1">
          <p15:clr>
            <a:srgbClr val="F26B43"/>
          </p15:clr>
        </p15:guide>
        <p15:guide id="3" pos="7242" userDrawn="1">
          <p15:clr>
            <a:srgbClr val="F26B43"/>
          </p15:clr>
        </p15:guide>
        <p15:guide id="4" orient="horz" pos="3906" userDrawn="1">
          <p15:clr>
            <a:srgbClr val="F26B43"/>
          </p15:clr>
        </p15:guide>
        <p15:guide id="5" orient="horz" userDrawn="1">
          <p15:clr>
            <a:srgbClr val="F26B43"/>
          </p15:clr>
        </p15:guide>
        <p15:guide id="6" userDrawn="1">
          <p15:clr>
            <a:srgbClr val="F26B43"/>
          </p15:clr>
        </p15:guide>
        <p15:guide id="7" pos="7680" userDrawn="1">
          <p15:clr>
            <a:srgbClr val="F26B43"/>
          </p15:clr>
        </p15:guide>
        <p15:guide id="8"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7"/>
          </p:nvPr>
        </p:nvSpPr>
        <p:spPr/>
        <p:txBody>
          <a:bodyPr/>
          <a:lstStyle/>
          <a:p>
            <a:endParaRPr kumimoji="1" lang="ja-JP" altLang="en-US"/>
          </a:p>
        </p:txBody>
      </p:sp>
      <p:sp>
        <p:nvSpPr>
          <p:cNvPr id="3" name="テキスト プレースホルダー 2"/>
          <p:cNvSpPr>
            <a:spLocks noGrp="1"/>
          </p:cNvSpPr>
          <p:nvPr>
            <p:ph type="body" sz="quarter" idx="48"/>
          </p:nvPr>
        </p:nvSpPr>
        <p:spPr/>
        <p:txBody>
          <a:bodyPr/>
          <a:lstStyle/>
          <a:p>
            <a:endParaRPr kumimoji="1" lang="ja-JP" altLang="en-US"/>
          </a:p>
        </p:txBody>
      </p:sp>
      <p:pic>
        <p:nvPicPr>
          <p:cNvPr id="24" name="図プレースホルダー 23"/>
          <p:cNvPicPr>
            <a:picLocks noGrp="1" noChangeAspect="1"/>
          </p:cNvPicPr>
          <p:nvPr>
            <p:ph type="pic" sz="quarter" idx="32"/>
          </p:nvPr>
        </p:nvPicPr>
        <p:blipFill>
          <a:blip r:embed="rId2">
            <a:extLst>
              <a:ext uri="{28A0092B-C50C-407E-A947-70E740481C1C}">
                <a14:useLocalDpi xmlns:a14="http://schemas.microsoft.com/office/drawing/2010/main" val="0"/>
              </a:ext>
            </a:extLst>
          </a:blip>
          <a:srcRect l="23643" r="23643"/>
          <a:stretch>
            <a:fillRect/>
          </a:stretch>
        </p:blipFill>
        <p:spPr/>
      </p:pic>
      <p:sp>
        <p:nvSpPr>
          <p:cNvPr id="5" name="テキスト プレースホルダー 4"/>
          <p:cNvSpPr>
            <a:spLocks noGrp="1"/>
          </p:cNvSpPr>
          <p:nvPr>
            <p:ph type="body" sz="quarter" idx="44"/>
          </p:nvPr>
        </p:nvSpPr>
        <p:spPr/>
        <p:txBody>
          <a:bodyPr/>
          <a:lstStyle/>
          <a:p>
            <a:endParaRPr kumimoji="1" lang="ja-JP" altLang="en-US" dirty="0"/>
          </a:p>
        </p:txBody>
      </p:sp>
      <p:sp>
        <p:nvSpPr>
          <p:cNvPr id="7" name="図プレースホルダー 6"/>
          <p:cNvSpPr>
            <a:spLocks noGrp="1"/>
          </p:cNvSpPr>
          <p:nvPr>
            <p:ph type="pic" sz="quarter" idx="13"/>
          </p:nvPr>
        </p:nvSpPr>
        <p:spPr/>
      </p:sp>
      <p:sp>
        <p:nvSpPr>
          <p:cNvPr id="8" name="図プレースホルダー 7"/>
          <p:cNvSpPr>
            <a:spLocks noGrp="1"/>
          </p:cNvSpPr>
          <p:nvPr>
            <p:ph type="pic" sz="quarter" idx="14"/>
          </p:nvPr>
        </p:nvSpPr>
        <p:spPr/>
      </p:sp>
      <p:pic>
        <p:nvPicPr>
          <p:cNvPr id="19" name="図プレースホルダー 18"/>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210" b="210"/>
          <a:stretch>
            <a:fillRect/>
          </a:stretch>
        </p:blipFill>
        <p:spPr/>
      </p:pic>
      <p:pic>
        <p:nvPicPr>
          <p:cNvPr id="6" name="図プレースホルダー 5"/>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210" b="210"/>
          <a:stretch>
            <a:fillRect/>
          </a:stretch>
        </p:blipFill>
        <p:spPr/>
      </p:pic>
      <p:sp>
        <p:nvSpPr>
          <p:cNvPr id="11" name="図プレースホルダー 10"/>
          <p:cNvSpPr>
            <a:spLocks noGrp="1"/>
          </p:cNvSpPr>
          <p:nvPr>
            <p:ph type="pic" sz="quarter" idx="23"/>
          </p:nvPr>
        </p:nvSpPr>
        <p:spPr/>
      </p:sp>
      <p:sp>
        <p:nvSpPr>
          <p:cNvPr id="12" name="図プレースホルダー 11"/>
          <p:cNvSpPr>
            <a:spLocks noGrp="1"/>
          </p:cNvSpPr>
          <p:nvPr>
            <p:ph type="pic" sz="quarter" idx="24"/>
          </p:nvPr>
        </p:nvSpPr>
        <p:spPr/>
      </p:sp>
      <p:sp>
        <p:nvSpPr>
          <p:cNvPr id="13" name="図プレースホルダー 12"/>
          <p:cNvSpPr>
            <a:spLocks noGrp="1"/>
          </p:cNvSpPr>
          <p:nvPr>
            <p:ph type="pic" sz="quarter" idx="28"/>
          </p:nvPr>
        </p:nvSpPr>
        <p:spPr/>
      </p:sp>
      <p:sp>
        <p:nvSpPr>
          <p:cNvPr id="14" name="図プレースホルダー 13"/>
          <p:cNvSpPr>
            <a:spLocks noGrp="1"/>
          </p:cNvSpPr>
          <p:nvPr>
            <p:ph type="pic" sz="quarter" idx="29"/>
          </p:nvPr>
        </p:nvSpPr>
        <p:spPr/>
      </p:sp>
      <p:sp>
        <p:nvSpPr>
          <p:cNvPr id="15" name="図プレースホルダー 14"/>
          <p:cNvSpPr>
            <a:spLocks noGrp="1"/>
          </p:cNvSpPr>
          <p:nvPr>
            <p:ph type="pic" sz="quarter" idx="30"/>
          </p:nvPr>
        </p:nvSpPr>
        <p:spPr/>
      </p:sp>
      <p:sp>
        <p:nvSpPr>
          <p:cNvPr id="16" name="図プレースホルダー 15"/>
          <p:cNvSpPr>
            <a:spLocks noGrp="1"/>
          </p:cNvSpPr>
          <p:nvPr>
            <p:ph type="pic" sz="quarter" idx="33"/>
          </p:nvPr>
        </p:nvSpPr>
        <p:spPr/>
      </p:sp>
      <p:sp>
        <p:nvSpPr>
          <p:cNvPr id="17" name="図プレースホルダー 16"/>
          <p:cNvSpPr>
            <a:spLocks noGrp="1"/>
          </p:cNvSpPr>
          <p:nvPr>
            <p:ph type="pic" sz="quarter" idx="34"/>
          </p:nvPr>
        </p:nvSpPr>
        <p:spPr/>
      </p:sp>
      <p:sp>
        <p:nvSpPr>
          <p:cNvPr id="18" name="図プレースホルダー 17"/>
          <p:cNvSpPr>
            <a:spLocks noGrp="1"/>
          </p:cNvSpPr>
          <p:nvPr>
            <p:ph type="pic" sz="quarter" idx="35"/>
          </p:nvPr>
        </p:nvSpPr>
        <p:spPr/>
      </p:sp>
      <p:sp>
        <p:nvSpPr>
          <p:cNvPr id="28" name="テキスト プレースホルダー 18"/>
          <p:cNvSpPr>
            <a:spLocks noGrp="1"/>
          </p:cNvSpPr>
          <p:nvPr>
            <p:ph type="body" sz="quarter" idx="37"/>
          </p:nvPr>
        </p:nvSpPr>
        <p:spPr>
          <a:xfrm>
            <a:off x="736780" y="4953574"/>
            <a:ext cx="3554618" cy="269742"/>
          </a:xfrm>
        </p:spPr>
        <p:txBody>
          <a:bodyPr/>
          <a:lstStyle/>
          <a:p>
            <a:r>
              <a:rPr lang="en-US" altLang="ja-JP"/>
              <a:t>May 26, 2021</a:t>
            </a:r>
            <a:endParaRPr lang="en-US"/>
          </a:p>
        </p:txBody>
      </p:sp>
      <p:sp>
        <p:nvSpPr>
          <p:cNvPr id="29" name="テキスト プレースホルダー 20"/>
          <p:cNvSpPr>
            <a:spLocks noGrp="1"/>
          </p:cNvSpPr>
          <p:nvPr>
            <p:ph type="body" sz="quarter" idx="38"/>
          </p:nvPr>
        </p:nvSpPr>
        <p:spPr>
          <a:xfrm>
            <a:off x="736780" y="1960583"/>
            <a:ext cx="6152018" cy="2306880"/>
          </a:xfrm>
        </p:spPr>
        <p:txBody>
          <a:bodyPr/>
          <a:lstStyle/>
          <a:p>
            <a:r>
              <a:rPr lang="en-US"/>
              <a:t>Software Strategy </a:t>
            </a:r>
          </a:p>
        </p:txBody>
      </p:sp>
      <p:sp>
        <p:nvSpPr>
          <p:cNvPr id="30" name="テキスト プレースホルダー 5"/>
          <p:cNvSpPr>
            <a:spLocks noGrp="1"/>
          </p:cNvSpPr>
          <p:nvPr>
            <p:ph type="body" sz="quarter" idx="11"/>
          </p:nvPr>
        </p:nvSpPr>
        <p:spPr>
          <a:xfrm>
            <a:off x="710732" y="5277822"/>
            <a:ext cx="3784410" cy="388646"/>
          </a:xfrm>
        </p:spPr>
        <p:txBody>
          <a:bodyPr anchor="t"/>
          <a:lstStyle/>
          <a:p>
            <a:r>
              <a:rPr lang="en-US" altLang="ja-JP" sz="2000" dirty="0" err="1"/>
              <a:t>Shinnosuke</a:t>
            </a:r>
            <a:r>
              <a:rPr lang="en-US" altLang="ja-JP" sz="2000" dirty="0"/>
              <a:t> </a:t>
            </a:r>
            <a:r>
              <a:rPr lang="en-US" altLang="ja-JP" sz="2000" dirty="0" smtClean="0"/>
              <a:t>Hayashi</a:t>
            </a:r>
            <a:endParaRPr lang="en-US" altLang="ja-JP" sz="2000" dirty="0"/>
          </a:p>
        </p:txBody>
      </p:sp>
      <p:sp>
        <p:nvSpPr>
          <p:cNvPr id="4" name="正方形/長方形 3"/>
          <p:cNvSpPr/>
          <p:nvPr/>
        </p:nvSpPr>
        <p:spPr>
          <a:xfrm>
            <a:off x="2048703" y="6489249"/>
            <a:ext cx="3745262" cy="253916"/>
          </a:xfrm>
          <a:prstGeom prst="rect">
            <a:avLst/>
          </a:prstGeom>
        </p:spPr>
        <p:txBody>
          <a:bodyPr wrap="square">
            <a:spAutoFit/>
          </a:bodyPr>
          <a:lstStyle/>
          <a:p>
            <a:pPr algn="r"/>
            <a:r>
              <a:rPr lang="en-US" altLang="ja-JP" sz="1050" dirty="0">
                <a:latin typeface="Segoe UI" panose="020B0502040204020203" pitchFamily="34" charset="0"/>
              </a:rPr>
              <a:t>DENSO supports the Sustainable Development Goals (SDGs).</a:t>
            </a:r>
            <a:endParaRPr lang="en-US" altLang="ja-JP" sz="1050" b="0" i="0" dirty="0">
              <a:effectLst/>
              <a:latin typeface="Segoe UI" panose="020B0502040204020203" pitchFamily="34" charset="0"/>
            </a:endParaRPr>
          </a:p>
        </p:txBody>
      </p:sp>
      <p:sp>
        <p:nvSpPr>
          <p:cNvPr id="9" name="正方形/長方形 8"/>
          <p:cNvSpPr/>
          <p:nvPr/>
        </p:nvSpPr>
        <p:spPr>
          <a:xfrm>
            <a:off x="710732" y="5592456"/>
            <a:ext cx="3652210" cy="369332"/>
          </a:xfrm>
          <a:prstGeom prst="rect">
            <a:avLst/>
          </a:prstGeom>
        </p:spPr>
        <p:txBody>
          <a:bodyPr wrap="square">
            <a:spAutoFit/>
          </a:bodyPr>
          <a:lstStyle/>
          <a:p>
            <a:r>
              <a:rPr lang="en-US" altLang="ja-JP" dirty="0">
                <a:latin typeface="+mn-ea"/>
              </a:rPr>
              <a:t>Senior Executive Officer,</a:t>
            </a:r>
            <a:r>
              <a:rPr lang="ja-JP" altLang="en-US" dirty="0">
                <a:latin typeface="+mn-ea"/>
              </a:rPr>
              <a:t> </a:t>
            </a:r>
            <a:r>
              <a:rPr lang="en-US" altLang="ja-JP" dirty="0" err="1" smtClean="0">
                <a:latin typeface="+mn-ea"/>
              </a:rPr>
              <a:t>CSwO</a:t>
            </a:r>
            <a:endParaRPr lang="en-US" altLang="ja-JP" dirty="0">
              <a:latin typeface="+mn-ea"/>
            </a:endParaRPr>
          </a:p>
        </p:txBody>
      </p:sp>
      <p:sp>
        <p:nvSpPr>
          <p:cNvPr id="10" name="正方形/長方形 9"/>
          <p:cNvSpPr/>
          <p:nvPr/>
        </p:nvSpPr>
        <p:spPr>
          <a:xfrm>
            <a:off x="710732" y="5987188"/>
            <a:ext cx="2284600" cy="369332"/>
          </a:xfrm>
          <a:prstGeom prst="rect">
            <a:avLst/>
          </a:prstGeom>
        </p:spPr>
        <p:txBody>
          <a:bodyPr wrap="none">
            <a:spAutoFit/>
          </a:bodyPr>
          <a:lstStyle/>
          <a:p>
            <a:r>
              <a:rPr lang="en-US" altLang="ja-JP" dirty="0">
                <a:latin typeface="+mn-ea"/>
              </a:rPr>
              <a:t>DENSO Corporation </a:t>
            </a:r>
            <a:endParaRPr lang="en-US" altLang="ja-JP" dirty="0">
              <a:latin typeface="+mn-ea"/>
            </a:endParaRPr>
          </a:p>
        </p:txBody>
      </p:sp>
    </p:spTree>
    <p:extLst>
      <p:ext uri="{BB962C8B-B14F-4D97-AF65-F5344CB8AC3E}">
        <p14:creationId xmlns:p14="http://schemas.microsoft.com/office/powerpoint/2010/main" val="386385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3" name="スライド番号プレースホルダー 2"/>
          <p:cNvSpPr>
            <a:spLocks noGrp="1"/>
          </p:cNvSpPr>
          <p:nvPr>
            <p:ph type="sldNum" sz="quarter" idx="11"/>
          </p:nvPr>
        </p:nvSpPr>
        <p:spPr/>
        <p:txBody>
          <a:bodyPr/>
          <a:lstStyle/>
          <a:p>
            <a:fld id="{A4345066-4952-40C1-BC8B-CE2851EC3EF2}" type="slidenum">
              <a:rPr lang="ja-JP" altLang="en-US" smtClean="0">
                <a:solidFill>
                  <a:schemeClr val="bg1">
                    <a:lumMod val="65000"/>
                  </a:schemeClr>
                </a:solidFill>
                <a:ea typeface="Yu Gothic UI Light" panose="020B0300000000000000" pitchFamily="50" charset="-128"/>
              </a:rPr>
              <a:pPr/>
              <a:t>2</a:t>
            </a:fld>
            <a:endParaRPr lang="en-US" altLang="ja-JP" sz="900">
              <a:solidFill>
                <a:schemeClr val="bg1">
                  <a:lumMod val="65000"/>
                </a:schemeClr>
              </a:solidFill>
              <a:ea typeface="Yu Gothic UI Light" panose="020B0300000000000000" pitchFamily="50" charset="-128"/>
            </a:endParaRPr>
          </a:p>
        </p:txBody>
      </p:sp>
      <p:sp>
        <p:nvSpPr>
          <p:cNvPr id="5" name="タイトル 4"/>
          <p:cNvSpPr>
            <a:spLocks noGrp="1"/>
          </p:cNvSpPr>
          <p:nvPr>
            <p:ph type="title"/>
          </p:nvPr>
        </p:nvSpPr>
        <p:spPr>
          <a:xfrm>
            <a:off x="0" y="254791"/>
            <a:ext cx="6677025" cy="415770"/>
          </a:xfrm>
        </p:spPr>
        <p:txBody>
          <a:bodyPr/>
          <a:lstStyle/>
          <a:p>
            <a:r>
              <a:rPr lang="en-US" altLang="ja-JP"/>
              <a:t>New Mobility Envisioned by DENSO</a:t>
            </a:r>
            <a:endParaRPr lang="en-US"/>
          </a:p>
        </p:txBody>
      </p:sp>
      <p:sp>
        <p:nvSpPr>
          <p:cNvPr id="18" name="テキスト ボックス 17"/>
          <p:cNvSpPr txBox="1"/>
          <p:nvPr/>
        </p:nvSpPr>
        <p:spPr>
          <a:xfrm>
            <a:off x="0" y="5615733"/>
            <a:ext cx="12192000" cy="517578"/>
          </a:xfrm>
          <a:prstGeom prst="rect">
            <a:avLst/>
          </a:prstGeom>
          <a:noFill/>
        </p:spPr>
        <p:txBody>
          <a:bodyPr wrap="square" tIns="0" bIns="0" rtlCol="0">
            <a:spAutoFit/>
          </a:bodyPr>
          <a:lstStyle/>
          <a:p>
            <a:pPr lvl="0" algn="ctr">
              <a:lnSpc>
                <a:spcPct val="135000"/>
              </a:lnSpc>
              <a:defRPr/>
            </a:pPr>
            <a:r>
              <a:rPr lang="en-US" altLang="ja-JP" sz="2800" b="1">
                <a:solidFill>
                  <a:schemeClr val="bg2"/>
                </a:solidFill>
              </a:rPr>
              <a:t>Software is the key to achieving the vision.</a:t>
            </a:r>
            <a:endParaRPr lang="ja-JP" altLang="en-US" sz="2800" b="1">
              <a:solidFill>
                <a:schemeClr val="bg2"/>
              </a:solidFill>
            </a:endParaRPr>
          </a:p>
        </p:txBody>
      </p:sp>
      <p:sp>
        <p:nvSpPr>
          <p:cNvPr id="26" name="正方形/長方形 25"/>
          <p:cNvSpPr/>
          <p:nvPr/>
        </p:nvSpPr>
        <p:spPr>
          <a:xfrm>
            <a:off x="8173340" y="1553205"/>
            <a:ext cx="3581780" cy="439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a:solidFill>
                  <a:schemeClr val="tx1"/>
                </a:solidFill>
              </a:rPr>
              <a:t>Roles of vehicles</a:t>
            </a:r>
          </a:p>
        </p:txBody>
      </p:sp>
      <p:sp>
        <p:nvSpPr>
          <p:cNvPr id="17" name="角丸四角形 16"/>
          <p:cNvSpPr/>
          <p:nvPr/>
        </p:nvSpPr>
        <p:spPr>
          <a:xfrm>
            <a:off x="2377449" y="1139840"/>
            <a:ext cx="1390213" cy="583827"/>
          </a:xfrm>
          <a:prstGeom prst="roundRect">
            <a:avLst>
              <a:gd name="adj" fmla="val 50000"/>
            </a:avLst>
          </a:prstGeom>
          <a:solidFill>
            <a:schemeClr val="bg1">
              <a:alpha val="68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b="1">
                <a:solidFill>
                  <a:schemeClr val="bg2"/>
                </a:solidFill>
              </a:rPr>
              <a:t>Green</a:t>
            </a:r>
          </a:p>
        </p:txBody>
      </p:sp>
      <p:sp>
        <p:nvSpPr>
          <p:cNvPr id="16" name="タイトル 4"/>
          <p:cNvSpPr txBox="1">
            <a:spLocks/>
          </p:cNvSpPr>
          <p:nvPr/>
        </p:nvSpPr>
        <p:spPr>
          <a:xfrm>
            <a:off x="7772401" y="2467652"/>
            <a:ext cx="4117671" cy="415770"/>
          </a:xfrm>
          <a:prstGeom prst="rect">
            <a:avLst/>
          </a:prstGeom>
        </p:spPr>
        <p:txBody>
          <a:bodyPr vert="horz" lIns="396000" tIns="45720" rIns="91440" bIns="45720" rtlCol="0" anchor="t" anchorCtr="0">
            <a:noAutofit/>
          </a:bodyPr>
          <a:lstStyle>
            <a:lvl1pPr algn="l" defTabSz="914423" rtl="0" eaLnBrk="1" latinLnBrk="0" hangingPunct="1">
              <a:lnSpc>
                <a:spcPct val="90000"/>
              </a:lnSpc>
              <a:spcBef>
                <a:spcPct val="0"/>
              </a:spcBef>
              <a:buNone/>
              <a:defRPr kumimoji="1" sz="2650" b="0" kern="1200">
                <a:solidFill>
                  <a:schemeClr val="tx1"/>
                </a:solidFill>
                <a:latin typeface="+mj-ea"/>
                <a:ea typeface="+mj-ea"/>
                <a:cs typeface="Segoe UI" panose="020B0502040204020203" pitchFamily="34" charset="0"/>
              </a:defRPr>
            </a:lvl1pPr>
          </a:lstStyle>
          <a:p>
            <a:r>
              <a:rPr lang="ja-JP" altLang="en-US" sz="2400">
                <a:latin typeface="+mn-lt"/>
              </a:rPr>
              <a:t>・ </a:t>
            </a:r>
            <a:r>
              <a:rPr lang="en-US" altLang="ja-JP" sz="2400">
                <a:latin typeface="+mn-lt"/>
              </a:rPr>
              <a:t>Further evolution</a:t>
            </a:r>
            <a:endParaRPr lang="ja-JP" altLang="en-US" sz="2400">
              <a:latin typeface="+mn-lt"/>
            </a:endParaRPr>
          </a:p>
        </p:txBody>
      </p:sp>
      <p:sp>
        <p:nvSpPr>
          <p:cNvPr id="19" name="タイトル 4"/>
          <p:cNvSpPr txBox="1">
            <a:spLocks/>
          </p:cNvSpPr>
          <p:nvPr/>
        </p:nvSpPr>
        <p:spPr>
          <a:xfrm>
            <a:off x="7772401" y="3641203"/>
            <a:ext cx="4117671" cy="415770"/>
          </a:xfrm>
          <a:prstGeom prst="rect">
            <a:avLst/>
          </a:prstGeom>
        </p:spPr>
        <p:txBody>
          <a:bodyPr vert="horz" lIns="396000" tIns="45720" rIns="91440" bIns="45720" rtlCol="0" anchor="t" anchorCtr="0">
            <a:noAutofit/>
          </a:bodyPr>
          <a:lstStyle>
            <a:lvl1pPr algn="l" defTabSz="914423" rtl="0" eaLnBrk="1" latinLnBrk="0" hangingPunct="1">
              <a:lnSpc>
                <a:spcPct val="90000"/>
              </a:lnSpc>
              <a:spcBef>
                <a:spcPct val="0"/>
              </a:spcBef>
              <a:buNone/>
              <a:defRPr kumimoji="1" sz="2650" b="0" kern="1200">
                <a:solidFill>
                  <a:schemeClr val="tx1"/>
                </a:solidFill>
                <a:latin typeface="+mj-ea"/>
                <a:ea typeface="+mj-ea"/>
                <a:cs typeface="Segoe UI" panose="020B0502040204020203" pitchFamily="34" charset="0"/>
              </a:defRPr>
            </a:lvl1pPr>
          </a:lstStyle>
          <a:p>
            <a:r>
              <a:rPr lang="ja-JP" altLang="en-US" sz="2400">
                <a:latin typeface="+mn-lt"/>
              </a:rPr>
              <a:t>・ </a:t>
            </a:r>
            <a:r>
              <a:rPr lang="en-US" altLang="ja-JP" sz="2400">
                <a:latin typeface="+mn-lt"/>
              </a:rPr>
              <a:t>Nodes of infrastructure</a:t>
            </a:r>
            <a:endParaRPr lang="ja-JP" altLang="en-US" sz="2400">
              <a:latin typeface="+mn-lt"/>
            </a:endParaRPr>
          </a:p>
        </p:txBody>
      </p:sp>
      <p:sp>
        <p:nvSpPr>
          <p:cNvPr id="20" name="テキスト ボックス 19"/>
          <p:cNvSpPr txBox="1"/>
          <p:nvPr/>
        </p:nvSpPr>
        <p:spPr>
          <a:xfrm>
            <a:off x="8314584" y="4109474"/>
            <a:ext cx="3877416" cy="615553"/>
          </a:xfrm>
          <a:prstGeom prst="rect">
            <a:avLst/>
          </a:prstGeom>
          <a:noFill/>
        </p:spPr>
        <p:txBody>
          <a:bodyPr wrap="square" tIns="0" bIns="0" rtlCol="0">
            <a:spAutoFit/>
          </a:bodyPr>
          <a:lstStyle/>
          <a:p>
            <a:pPr>
              <a:lnSpc>
                <a:spcPts val="1600"/>
              </a:lnSpc>
            </a:pPr>
            <a:r>
              <a:rPr lang="en-US" altLang="ja-JP" sz="1600"/>
              <a:t>Vehicles serving as part of social infrastructure (as sensors and actuators of infrastructure)</a:t>
            </a:r>
            <a:endParaRPr kumimoji="1" lang="ja-JP" altLang="en-US" sz="1600"/>
          </a:p>
        </p:txBody>
      </p:sp>
      <p:sp>
        <p:nvSpPr>
          <p:cNvPr id="21" name="テキスト ボックス 20"/>
          <p:cNvSpPr txBox="1"/>
          <p:nvPr/>
        </p:nvSpPr>
        <p:spPr>
          <a:xfrm>
            <a:off x="8327712" y="2836982"/>
            <a:ext cx="2488182" cy="295787"/>
          </a:xfrm>
          <a:prstGeom prst="rect">
            <a:avLst/>
          </a:prstGeom>
          <a:noFill/>
        </p:spPr>
        <p:txBody>
          <a:bodyPr wrap="none" tIns="0" bIns="0" rtlCol="0">
            <a:spAutoFit/>
          </a:bodyPr>
          <a:lstStyle/>
          <a:p>
            <a:pPr>
              <a:lnSpc>
                <a:spcPct val="135000"/>
              </a:lnSpc>
            </a:pPr>
            <a:r>
              <a:rPr lang="en-US" altLang="ja-JP" sz="1600"/>
              <a:t>Highly intelligent vehicles</a:t>
            </a:r>
            <a:endParaRPr kumimoji="1" lang="ja-JP" altLang="en-US" sz="160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73" y="1694723"/>
            <a:ext cx="7395300" cy="4062528"/>
          </a:xfrm>
          <a:prstGeom prst="rect">
            <a:avLst/>
          </a:prstGeom>
        </p:spPr>
      </p:pic>
      <p:sp>
        <p:nvSpPr>
          <p:cNvPr id="23" name="角丸四角形 22"/>
          <p:cNvSpPr/>
          <p:nvPr/>
        </p:nvSpPr>
        <p:spPr>
          <a:xfrm>
            <a:off x="3942180" y="1139840"/>
            <a:ext cx="2496720" cy="583827"/>
          </a:xfrm>
          <a:prstGeom prst="roundRect">
            <a:avLst>
              <a:gd name="adj" fmla="val 50000"/>
            </a:avLst>
          </a:prstGeom>
          <a:solidFill>
            <a:schemeClr val="bg1">
              <a:alpha val="68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b="1" dirty="0">
                <a:solidFill>
                  <a:schemeClr val="bg2"/>
                </a:solidFill>
              </a:rPr>
              <a:t>Peace of mind</a:t>
            </a:r>
          </a:p>
        </p:txBody>
      </p:sp>
    </p:spTree>
    <p:extLst>
      <p:ext uri="{BB962C8B-B14F-4D97-AF65-F5344CB8AC3E}">
        <p14:creationId xmlns:p14="http://schemas.microsoft.com/office/powerpoint/2010/main" val="172409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図 125"/>
          <p:cNvPicPr>
            <a:picLocks noChangeAspect="1"/>
          </p:cNvPicPr>
          <p:nvPr/>
        </p:nvPicPr>
        <p:blipFill>
          <a:blip r:embed="rId3"/>
          <a:stretch>
            <a:fillRect/>
          </a:stretch>
        </p:blipFill>
        <p:spPr>
          <a:xfrm>
            <a:off x="8714485" y="1834928"/>
            <a:ext cx="780013" cy="498777"/>
          </a:xfrm>
          <a:prstGeom prst="rect">
            <a:avLst/>
          </a:prstGeom>
        </p:spPr>
      </p:pic>
      <p:sp>
        <p:nvSpPr>
          <p:cNvPr id="2" name="フッター プレースホルダー 1"/>
          <p:cNvSpPr>
            <a:spLocks noGrp="1"/>
          </p:cNvSpPr>
          <p:nvPr>
            <p:ph type="ftr" sz="quarter" idx="10"/>
          </p:nvPr>
        </p:nvSpPr>
        <p:spPr/>
        <p:txBody>
          <a:bodyPr/>
          <a:lstStyle/>
          <a:p>
            <a:r>
              <a:rPr lang="en-US" altLang="ja-JP" smtClean="0">
                <a:cs typeface="Segoe UI" panose="020B0502040204020203" pitchFamily="34" charset="0"/>
              </a:rPr>
              <a:t>DENSO DIALOG DAY 2021 / May 26th, 2021</a:t>
            </a:r>
            <a:endParaRPr lang="ja-JP" altLang="en-US">
              <a:cs typeface="Segoe UI" panose="020B0502040204020203" pitchFamily="34" charset="0"/>
            </a:endParaRPr>
          </a:p>
        </p:txBody>
      </p:sp>
      <p:sp>
        <p:nvSpPr>
          <p:cNvPr id="3" name="スライド番号プレースホルダー 2"/>
          <p:cNvSpPr>
            <a:spLocks noGrp="1"/>
          </p:cNvSpPr>
          <p:nvPr>
            <p:ph type="sldNum" sz="quarter" idx="11"/>
          </p:nvPr>
        </p:nvSpPr>
        <p:spPr/>
        <p:txBody>
          <a:bodyPr/>
          <a:lstStyle/>
          <a:p>
            <a:fld id="{A4345066-4952-40C1-BC8B-CE2851EC3EF2}" type="slidenum">
              <a:rPr lang="ja-JP" altLang="en-US" smtClean="0">
                <a:solidFill>
                  <a:schemeClr val="bg1">
                    <a:lumMod val="65000"/>
                  </a:schemeClr>
                </a:solidFill>
                <a:ea typeface="Yu Gothic UI Light" panose="020B0300000000000000" pitchFamily="50" charset="-128"/>
              </a:rPr>
              <a:pPr/>
              <a:t>3</a:t>
            </a:fld>
            <a:endParaRPr lang="en-US" altLang="ja-JP" sz="900">
              <a:solidFill>
                <a:schemeClr val="bg1">
                  <a:lumMod val="65000"/>
                </a:schemeClr>
              </a:solidFill>
              <a:ea typeface="Yu Gothic UI Light" panose="020B0300000000000000" pitchFamily="50" charset="-128"/>
            </a:endParaRPr>
          </a:p>
        </p:txBody>
      </p:sp>
      <p:sp>
        <p:nvSpPr>
          <p:cNvPr id="45" name="フッター プレースホルダー 1"/>
          <p:cNvSpPr txBox="1">
            <a:spLocks/>
          </p:cNvSpPr>
          <p:nvPr/>
        </p:nvSpPr>
        <p:spPr>
          <a:xfrm>
            <a:off x="1306649" y="6269163"/>
            <a:ext cx="4623616" cy="365125"/>
          </a:xfrm>
          <a:prstGeom prst="rect">
            <a:avLst/>
          </a:prstGeom>
        </p:spPr>
        <p:txBody>
          <a:bodyPr anchor="ctr"/>
          <a:lstStyle>
            <a:defPPr>
              <a:defRPr lang="ja-JP"/>
            </a:defPPr>
            <a:lvl1pPr marL="0" algn="l" defTabSz="914400" rtl="0" eaLnBrk="1" latinLnBrk="0" hangingPunct="1">
              <a:defRPr kumimoji="1" lang="ja-JP" altLang="en-US" sz="800" kern="1200">
                <a:solidFill>
                  <a:schemeClr val="bg1">
                    <a:lumMod val="6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latin typeface="+mn-lt"/>
                <a:cs typeface="Segoe UI" panose="020B0502040204020203" pitchFamily="34" charset="0"/>
              </a:rPr>
              <a:t>Title / Month XX, 2020 </a:t>
            </a:r>
            <a:r>
              <a:rPr lang="ja-JP" altLang="en-US">
                <a:latin typeface="+mn-lt"/>
                <a:cs typeface="Segoe UI" panose="020B0502040204020203" pitchFamily="34" charset="0"/>
              </a:rPr>
              <a:t>（</a:t>
            </a:r>
            <a:r>
              <a:rPr lang="en-US" altLang="ja-JP">
                <a:latin typeface="+mn-lt"/>
                <a:cs typeface="Segoe UI" panose="020B0502040204020203" pitchFamily="34" charset="0"/>
              </a:rPr>
              <a:t>『</a:t>
            </a:r>
            <a:r>
              <a:rPr lang="ja-JP" altLang="en-US">
                <a:latin typeface="+mn-lt"/>
                <a:cs typeface="Segoe UI" panose="020B0502040204020203" pitchFamily="34" charset="0"/>
              </a:rPr>
              <a:t>挿入</a:t>
            </a:r>
            <a:r>
              <a:rPr lang="en-US" altLang="ja-JP">
                <a:latin typeface="+mn-lt"/>
                <a:cs typeface="Segoe UI" panose="020B0502040204020203" pitchFamily="34" charset="0"/>
              </a:rPr>
              <a:t>』→『</a:t>
            </a:r>
            <a:r>
              <a:rPr lang="ja-JP" altLang="en-US">
                <a:latin typeface="+mn-lt"/>
                <a:cs typeface="Segoe UI" panose="020B0502040204020203" pitchFamily="34" charset="0"/>
              </a:rPr>
              <a:t>ヘッダーとフッター</a:t>
            </a:r>
            <a:r>
              <a:rPr lang="en-US" altLang="ja-JP">
                <a:latin typeface="+mn-lt"/>
                <a:cs typeface="Segoe UI" panose="020B0502040204020203" pitchFamily="34" charset="0"/>
              </a:rPr>
              <a:t>』</a:t>
            </a:r>
            <a:r>
              <a:rPr lang="ja-JP" altLang="en-US">
                <a:latin typeface="+mn-lt"/>
                <a:cs typeface="Segoe UI" panose="020B0502040204020203" pitchFamily="34" charset="0"/>
              </a:rPr>
              <a:t>から入力してください）</a:t>
            </a:r>
          </a:p>
        </p:txBody>
      </p:sp>
      <p:sp>
        <p:nvSpPr>
          <p:cNvPr id="46" name="スライド番号プレースホルダー 2"/>
          <p:cNvSpPr txBox="1">
            <a:spLocks/>
          </p:cNvSpPr>
          <p:nvPr/>
        </p:nvSpPr>
        <p:spPr>
          <a:xfrm>
            <a:off x="10900342" y="6332075"/>
            <a:ext cx="736034" cy="365125"/>
          </a:xfrm>
          <a:prstGeom prst="rect">
            <a:avLst/>
          </a:prstGeom>
        </p:spPr>
        <p:txBody>
          <a:bodyPr vert="horz" lIns="91440" tIns="45720" rIns="91440" bIns="45720" rtlCol="0" anchor="ctr"/>
          <a:lstStyle>
            <a:defPPr>
              <a:defRPr lang="ja-JP"/>
            </a:defPPr>
            <a:lvl1pPr marL="0" algn="r" defTabSz="914400" rtl="0" eaLnBrk="1" fontAlgn="base" latinLnBrk="0" hangingPunct="1">
              <a:defRPr kumimoji="1" sz="1401" kern="1200">
                <a:solidFill>
                  <a:schemeClr val="tx1">
                    <a:tint val="75000"/>
                  </a:schemeClr>
                </a:solidFill>
                <a:latin typeface="+mn-ea"/>
                <a:ea typeface="+mn-ea"/>
                <a:cs typeface="Segoe UI" panose="020B0502040204020203"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4345066-4952-40C1-BC8B-CE2851EC3EF2}" type="slidenum">
              <a:rPr lang="ja-JP" altLang="en-US" smtClean="0">
                <a:solidFill>
                  <a:schemeClr val="bg1">
                    <a:lumMod val="65000"/>
                  </a:schemeClr>
                </a:solidFill>
                <a:latin typeface="+mn-lt"/>
                <a:ea typeface="Yu Gothic UI Light" panose="020B0300000000000000" pitchFamily="50" charset="-128"/>
              </a:rPr>
              <a:pPr/>
              <a:t>3</a:t>
            </a:fld>
            <a:endParaRPr lang="en-US" altLang="ja-JP" sz="900">
              <a:solidFill>
                <a:schemeClr val="bg1">
                  <a:lumMod val="65000"/>
                </a:schemeClr>
              </a:solidFill>
              <a:latin typeface="+mn-lt"/>
              <a:ea typeface="Yu Gothic UI Light" panose="020B0300000000000000" pitchFamily="50" charset="-128"/>
            </a:endParaRPr>
          </a:p>
        </p:txBody>
      </p:sp>
      <p:sp>
        <p:nvSpPr>
          <p:cNvPr id="47" name="タイトル 4"/>
          <p:cNvSpPr>
            <a:spLocks noGrp="1"/>
          </p:cNvSpPr>
          <p:nvPr>
            <p:ph type="title"/>
          </p:nvPr>
        </p:nvSpPr>
        <p:spPr>
          <a:xfrm>
            <a:off x="0" y="254791"/>
            <a:ext cx="10806252" cy="415770"/>
          </a:xfrm>
        </p:spPr>
        <p:txBody>
          <a:bodyPr/>
          <a:lstStyle/>
          <a:p>
            <a:r>
              <a:rPr lang="en-US" altLang="ja-JP"/>
              <a:t>DENSO’s Progress toward Future Mobility</a:t>
            </a:r>
            <a:endParaRPr kumimoji="1" lang="ja-JP" altLang="en-US"/>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264" y="1761711"/>
            <a:ext cx="1349365" cy="732951"/>
          </a:xfrm>
          <a:prstGeom prst="rect">
            <a:avLst/>
          </a:prstGeom>
        </p:spPr>
      </p:pic>
      <p:sp>
        <p:nvSpPr>
          <p:cNvPr id="50" name="左右矢印 49"/>
          <p:cNvSpPr/>
          <p:nvPr/>
        </p:nvSpPr>
        <p:spPr>
          <a:xfrm>
            <a:off x="9479262" y="1993417"/>
            <a:ext cx="317100" cy="181803"/>
          </a:xfrm>
          <a:prstGeom prst="leftRightArrow">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ea typeface="Meiryo UI"/>
              <a:cs typeface="+mn-cs"/>
            </a:endParaRPr>
          </a:p>
        </p:txBody>
      </p:sp>
      <p:sp>
        <p:nvSpPr>
          <p:cNvPr id="52" name="テキスト ボックス 51"/>
          <p:cNvSpPr txBox="1"/>
          <p:nvPr/>
        </p:nvSpPr>
        <p:spPr>
          <a:xfrm>
            <a:off x="1859202" y="4452877"/>
            <a:ext cx="2313192" cy="369332"/>
          </a:xfrm>
          <a:prstGeom prst="rect">
            <a:avLst/>
          </a:prstGeom>
          <a:noFill/>
        </p:spPr>
        <p:txBody>
          <a:bodyPr wrap="square" rtlCol="0">
            <a:spAutoFit/>
          </a:bodyPr>
          <a:lstStyle/>
          <a:p>
            <a:pPr algn="ctr"/>
            <a:r>
              <a:rPr lang="en-US" altLang="ja-JP" b="1">
                <a:ea typeface="Meiryo UI"/>
              </a:rPr>
              <a:t>Single domain</a:t>
            </a:r>
            <a:endParaRPr lang="ja-JP" altLang="en-US" b="1">
              <a:ea typeface="Meiryo UI"/>
            </a:endParaRPr>
          </a:p>
        </p:txBody>
      </p:sp>
      <p:sp>
        <p:nvSpPr>
          <p:cNvPr id="53" name="テキスト ボックス 52"/>
          <p:cNvSpPr txBox="1"/>
          <p:nvPr/>
        </p:nvSpPr>
        <p:spPr>
          <a:xfrm>
            <a:off x="7882852" y="4462692"/>
            <a:ext cx="2286798" cy="380480"/>
          </a:xfrm>
          <a:prstGeom prst="rect">
            <a:avLst/>
          </a:prstGeom>
          <a:solidFill>
            <a:schemeClr val="bg2"/>
          </a:solidFill>
          <a:ln>
            <a:noFill/>
          </a:ln>
        </p:spPr>
        <p:txBody>
          <a:bodyPr wrap="square" lIns="36000" tIns="36000" rIns="36000" bIns="36000" rtlCol="0">
            <a:spAutoFit/>
          </a:bodyPr>
          <a:lstStyle>
            <a:defPPr>
              <a:defRPr lang="ja-JP"/>
            </a:defPPr>
            <a:lvl1pPr marL="182563" algn="ctr">
              <a:defRPr sz="2400" b="1">
                <a:solidFill>
                  <a:schemeClr val="bg1"/>
                </a:solidFill>
              </a:defRPr>
            </a:lvl1pPr>
          </a:lstStyle>
          <a:p>
            <a:pPr marL="0"/>
            <a:r>
              <a:rPr lang="en-US" altLang="ja-JP" sz="2000">
                <a:solidFill>
                  <a:srgbClr val="FFFFFF"/>
                </a:solidFill>
                <a:ea typeface="Meiryo UI"/>
              </a:rPr>
              <a:t>Cross-domain</a:t>
            </a:r>
            <a:endParaRPr lang="ja-JP" altLang="en-US" sz="2000">
              <a:solidFill>
                <a:srgbClr val="FFFFFF"/>
              </a:solidFill>
              <a:ea typeface="Meiryo UI"/>
            </a:endParaRPr>
          </a:p>
        </p:txBody>
      </p:sp>
      <p:sp>
        <p:nvSpPr>
          <p:cNvPr id="54" name="テキスト ボックス 53"/>
          <p:cNvSpPr txBox="1"/>
          <p:nvPr/>
        </p:nvSpPr>
        <p:spPr>
          <a:xfrm>
            <a:off x="4966416" y="4452877"/>
            <a:ext cx="1942654" cy="451406"/>
          </a:xfrm>
          <a:prstGeom prst="rect">
            <a:avLst/>
          </a:prstGeom>
          <a:noFill/>
        </p:spPr>
        <p:txBody>
          <a:bodyPr wrap="square" rtlCol="0">
            <a:spAutoFit/>
          </a:bodyPr>
          <a:lstStyle/>
          <a:p>
            <a:pPr algn="ctr">
              <a:lnSpc>
                <a:spcPts val="1400"/>
              </a:lnSpc>
            </a:pPr>
            <a:r>
              <a:rPr lang="en-US" altLang="ja-JP" sz="1400" b="1">
                <a:solidFill>
                  <a:srgbClr val="000000">
                    <a:lumMod val="50000"/>
                    <a:lumOff val="50000"/>
                  </a:srgbClr>
                </a:solidFill>
                <a:ea typeface="Meiryo UI"/>
              </a:rPr>
              <a:t>Changes in the value</a:t>
            </a:r>
            <a:r>
              <a:rPr lang="ja-JP" altLang="en-US" sz="1400" b="1">
                <a:solidFill>
                  <a:srgbClr val="000000">
                    <a:lumMod val="50000"/>
                    <a:lumOff val="50000"/>
                  </a:srgbClr>
                </a:solidFill>
                <a:ea typeface="Meiryo UI"/>
              </a:rPr>
              <a:t> </a:t>
            </a:r>
            <a:r>
              <a:rPr lang="en-US" altLang="ja-JP" sz="1400" b="1">
                <a:solidFill>
                  <a:srgbClr val="000000">
                    <a:lumMod val="50000"/>
                    <a:lumOff val="50000"/>
                  </a:srgbClr>
                </a:solidFill>
                <a:ea typeface="Meiryo UI"/>
              </a:rPr>
              <a:t>proposition</a:t>
            </a:r>
            <a:endParaRPr lang="ja-JP" altLang="en-US" sz="1400" b="1">
              <a:solidFill>
                <a:srgbClr val="000000">
                  <a:lumMod val="50000"/>
                  <a:lumOff val="50000"/>
                </a:srgbClr>
              </a:solidFill>
              <a:ea typeface="Meiryo UI"/>
            </a:endParaRPr>
          </a:p>
        </p:txBody>
      </p:sp>
      <p:sp>
        <p:nvSpPr>
          <p:cNvPr id="55" name="右矢印 54"/>
          <p:cNvSpPr/>
          <p:nvPr/>
        </p:nvSpPr>
        <p:spPr>
          <a:xfrm>
            <a:off x="4774125" y="4472507"/>
            <a:ext cx="2440965" cy="360850"/>
          </a:xfrm>
          <a:prstGeom prst="rightArrow">
            <a:avLst>
              <a:gd name="adj1" fmla="val 100000"/>
              <a:gd name="adj2" fmla="val 50000"/>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a typeface="Meiryo UI"/>
            </a:endParaRPr>
          </a:p>
        </p:txBody>
      </p:sp>
      <p:sp>
        <p:nvSpPr>
          <p:cNvPr id="57" name="テキスト ボックス 56"/>
          <p:cNvSpPr txBox="1"/>
          <p:nvPr/>
        </p:nvSpPr>
        <p:spPr>
          <a:xfrm>
            <a:off x="1859201" y="4947567"/>
            <a:ext cx="2313192" cy="553998"/>
          </a:xfrm>
          <a:prstGeom prst="rect">
            <a:avLst/>
          </a:prstGeom>
          <a:noFill/>
        </p:spPr>
        <p:txBody>
          <a:bodyPr wrap="square" rtlCol="0">
            <a:spAutoFit/>
          </a:bodyPr>
          <a:lstStyle/>
          <a:p>
            <a:pPr algn="ctr">
              <a:lnSpc>
                <a:spcPts val="1800"/>
              </a:lnSpc>
            </a:pPr>
            <a:r>
              <a:rPr lang="en-US" altLang="ja-JP" b="1">
                <a:solidFill>
                  <a:srgbClr val="000000"/>
                </a:solidFill>
                <a:ea typeface="Meiryo UI"/>
              </a:rPr>
              <a:t>Competition of independent values</a:t>
            </a:r>
            <a:endParaRPr lang="ja-JP" altLang="en-US" b="1">
              <a:solidFill>
                <a:srgbClr val="000000"/>
              </a:solidFill>
              <a:ea typeface="Meiryo UI"/>
            </a:endParaRPr>
          </a:p>
        </p:txBody>
      </p:sp>
      <p:sp>
        <p:nvSpPr>
          <p:cNvPr id="58" name="テキスト ボックス 57"/>
          <p:cNvSpPr txBox="1"/>
          <p:nvPr/>
        </p:nvSpPr>
        <p:spPr>
          <a:xfrm>
            <a:off x="7882852" y="5034326"/>
            <a:ext cx="2286798" cy="585664"/>
          </a:xfrm>
          <a:prstGeom prst="rect">
            <a:avLst/>
          </a:prstGeom>
          <a:solidFill>
            <a:schemeClr val="bg2"/>
          </a:solidFill>
          <a:ln>
            <a:noFill/>
          </a:ln>
        </p:spPr>
        <p:txBody>
          <a:bodyPr wrap="square" lIns="36000" tIns="36000" rIns="36000" bIns="36000" rtlCol="0">
            <a:spAutoFit/>
          </a:bodyPr>
          <a:lstStyle>
            <a:defPPr>
              <a:defRPr lang="ja-JP"/>
            </a:defPPr>
            <a:lvl1pPr marL="182563" algn="ctr">
              <a:defRPr sz="2400" b="1">
                <a:solidFill>
                  <a:schemeClr val="bg1"/>
                </a:solidFill>
              </a:defRPr>
            </a:lvl1pPr>
          </a:lstStyle>
          <a:p>
            <a:pPr marL="0">
              <a:lnSpc>
                <a:spcPts val="2000"/>
              </a:lnSpc>
            </a:pPr>
            <a:r>
              <a:rPr lang="en-US" altLang="ja-JP" sz="2000">
                <a:solidFill>
                  <a:srgbClr val="FFFFFF"/>
                </a:solidFill>
                <a:ea typeface="Meiryo UI"/>
              </a:rPr>
              <a:t>Coordination in the ecosystem</a:t>
            </a:r>
            <a:endParaRPr lang="ja-JP" altLang="en-US" sz="2000">
              <a:solidFill>
                <a:srgbClr val="FFFFFF"/>
              </a:solidFill>
              <a:ea typeface="Meiryo UI"/>
            </a:endParaRPr>
          </a:p>
        </p:txBody>
      </p:sp>
      <p:sp>
        <p:nvSpPr>
          <p:cNvPr id="59" name="テキスト ボックス 58"/>
          <p:cNvSpPr txBox="1"/>
          <p:nvPr/>
        </p:nvSpPr>
        <p:spPr>
          <a:xfrm>
            <a:off x="4966416" y="5024511"/>
            <a:ext cx="1942654" cy="451406"/>
          </a:xfrm>
          <a:prstGeom prst="rect">
            <a:avLst/>
          </a:prstGeom>
          <a:noFill/>
        </p:spPr>
        <p:txBody>
          <a:bodyPr wrap="square" rtlCol="0">
            <a:spAutoFit/>
          </a:bodyPr>
          <a:lstStyle/>
          <a:p>
            <a:pPr algn="ctr">
              <a:lnSpc>
                <a:spcPts val="1400"/>
              </a:lnSpc>
            </a:pPr>
            <a:r>
              <a:rPr lang="en-US" altLang="ja-JP" sz="1400" b="1">
                <a:solidFill>
                  <a:srgbClr val="000000">
                    <a:lumMod val="50000"/>
                    <a:lumOff val="50000"/>
                  </a:srgbClr>
                </a:solidFill>
                <a:ea typeface="Meiryo UI"/>
              </a:rPr>
              <a:t>Changes in the social structure</a:t>
            </a:r>
            <a:endParaRPr lang="ja-JP" altLang="en-US" sz="1400" b="1">
              <a:solidFill>
                <a:srgbClr val="000000">
                  <a:lumMod val="50000"/>
                  <a:lumOff val="50000"/>
                </a:srgbClr>
              </a:solidFill>
              <a:ea typeface="Meiryo UI"/>
            </a:endParaRPr>
          </a:p>
        </p:txBody>
      </p:sp>
      <p:sp>
        <p:nvSpPr>
          <p:cNvPr id="60" name="右矢印 59"/>
          <p:cNvSpPr/>
          <p:nvPr/>
        </p:nvSpPr>
        <p:spPr>
          <a:xfrm>
            <a:off x="4774125" y="5044141"/>
            <a:ext cx="2440965" cy="360850"/>
          </a:xfrm>
          <a:prstGeom prst="rightArrow">
            <a:avLst>
              <a:gd name="adj1" fmla="val 100000"/>
              <a:gd name="adj2" fmla="val 50000"/>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a typeface="Meiryo UI"/>
            </a:endParaRPr>
          </a:p>
        </p:txBody>
      </p:sp>
      <p:sp>
        <p:nvSpPr>
          <p:cNvPr id="66" name="正方形/長方形 65"/>
          <p:cNvSpPr/>
          <p:nvPr/>
        </p:nvSpPr>
        <p:spPr>
          <a:xfrm>
            <a:off x="906024" y="1415557"/>
            <a:ext cx="4054965" cy="409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2000" b="1">
                <a:solidFill>
                  <a:srgbClr val="000000"/>
                </a:solidFill>
                <a:ea typeface="Meiryo UI"/>
              </a:rPr>
              <a:t>Evolution of each single domain</a:t>
            </a:r>
            <a:endParaRPr kumimoji="1" lang="en-US" altLang="ja-JP" sz="2000" b="1" i="0" u="none" strike="noStrike" kern="1200" cap="none" spc="0" normalizeH="0" baseline="0" noProof="0">
              <a:ln>
                <a:noFill/>
              </a:ln>
              <a:solidFill>
                <a:srgbClr val="000000"/>
              </a:solidFill>
              <a:effectLst/>
              <a:uLnTx/>
              <a:uFillTx/>
              <a:ea typeface="Meiryo UI"/>
            </a:endParaRPr>
          </a:p>
        </p:txBody>
      </p:sp>
      <p:sp>
        <p:nvSpPr>
          <p:cNvPr id="67" name="正方形/長方形 66"/>
          <p:cNvSpPr/>
          <p:nvPr/>
        </p:nvSpPr>
        <p:spPr>
          <a:xfrm>
            <a:off x="7003998" y="1416252"/>
            <a:ext cx="3860438" cy="409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2000" b="1">
                <a:solidFill>
                  <a:srgbClr val="000000"/>
                </a:solidFill>
                <a:ea typeface="Meiryo UI"/>
              </a:rPr>
              <a:t>Cross-domain evolution</a:t>
            </a:r>
            <a:endParaRPr kumimoji="1" lang="en-US" altLang="ja-JP" sz="2000" b="1" i="0" u="none" strike="noStrike" kern="1200" cap="none" spc="0" normalizeH="0" baseline="0" noProof="0">
              <a:ln>
                <a:noFill/>
              </a:ln>
              <a:solidFill>
                <a:srgbClr val="000000"/>
              </a:solidFill>
              <a:effectLst/>
              <a:uLnTx/>
              <a:uFillTx/>
              <a:ea typeface="Meiryo UI"/>
            </a:endParaRPr>
          </a:p>
        </p:txBody>
      </p:sp>
      <p:sp>
        <p:nvSpPr>
          <p:cNvPr id="71" name="テキスト ボックス 70"/>
          <p:cNvSpPr txBox="1"/>
          <p:nvPr/>
        </p:nvSpPr>
        <p:spPr>
          <a:xfrm>
            <a:off x="0" y="5651564"/>
            <a:ext cx="12192000" cy="517578"/>
          </a:xfrm>
          <a:prstGeom prst="rect">
            <a:avLst/>
          </a:prstGeom>
          <a:noFill/>
        </p:spPr>
        <p:txBody>
          <a:bodyPr wrap="square" tIns="0" bIns="0" rtlCol="0">
            <a:spAutoFit/>
          </a:bodyPr>
          <a:lstStyle/>
          <a:p>
            <a:pPr lvl="0" algn="ctr">
              <a:lnSpc>
                <a:spcPct val="135000"/>
              </a:lnSpc>
              <a:defRPr/>
            </a:pPr>
            <a:r>
              <a:rPr lang="en-US" altLang="ja-JP" sz="2800" b="1">
                <a:solidFill>
                  <a:schemeClr val="bg2"/>
                </a:solidFill>
              </a:rPr>
              <a:t>Step up efforts in both cross-domain value and foundation</a:t>
            </a:r>
            <a:endParaRPr kumimoji="1" lang="ja-JP" altLang="en-US" sz="2800" b="1" i="0" u="none" strike="noStrike" kern="1200" cap="none" spc="0" normalizeH="0" baseline="0" noProof="0">
              <a:ln>
                <a:noFill/>
              </a:ln>
              <a:solidFill>
                <a:schemeClr val="bg2"/>
              </a:solidFill>
              <a:effectLst/>
              <a:uLnTx/>
              <a:uFillTx/>
              <a:ea typeface="Yu Gothic UI"/>
              <a:cs typeface="Times New Roman"/>
            </a:endParaRPr>
          </a:p>
        </p:txBody>
      </p:sp>
      <p:pic>
        <p:nvPicPr>
          <p:cNvPr id="72" name="図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3998" y="2812317"/>
            <a:ext cx="4054966" cy="1317222"/>
          </a:xfrm>
          <a:prstGeom prst="rect">
            <a:avLst/>
          </a:prstGeom>
        </p:spPr>
      </p:pic>
      <p:pic>
        <p:nvPicPr>
          <p:cNvPr id="73" name="図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999" y="2812317"/>
            <a:ext cx="4054966" cy="1317222"/>
          </a:xfrm>
          <a:prstGeom prst="rect">
            <a:avLst/>
          </a:prstGeom>
        </p:spPr>
      </p:pic>
      <p:sp>
        <p:nvSpPr>
          <p:cNvPr id="77" name="下矢印 76"/>
          <p:cNvSpPr/>
          <p:nvPr/>
        </p:nvSpPr>
        <p:spPr>
          <a:xfrm rot="10800000">
            <a:off x="1598872" y="3044825"/>
            <a:ext cx="260330" cy="338140"/>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ea typeface="Meiryo UI"/>
              <a:cs typeface="+mn-cs"/>
            </a:endParaRPr>
          </a:p>
        </p:txBody>
      </p:sp>
      <p:sp>
        <p:nvSpPr>
          <p:cNvPr id="78" name="下矢印 77"/>
          <p:cNvSpPr/>
          <p:nvPr/>
        </p:nvSpPr>
        <p:spPr>
          <a:xfrm rot="10800000">
            <a:off x="2224989" y="3044825"/>
            <a:ext cx="260330" cy="338140"/>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ea typeface="Meiryo UI"/>
              <a:cs typeface="+mn-cs"/>
            </a:endParaRPr>
          </a:p>
        </p:txBody>
      </p:sp>
      <p:sp>
        <p:nvSpPr>
          <p:cNvPr id="79" name="下矢印 78"/>
          <p:cNvSpPr/>
          <p:nvPr/>
        </p:nvSpPr>
        <p:spPr>
          <a:xfrm rot="10800000">
            <a:off x="2855340" y="3044825"/>
            <a:ext cx="260330" cy="338140"/>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ea typeface="Meiryo UI"/>
              <a:cs typeface="+mn-cs"/>
            </a:endParaRPr>
          </a:p>
        </p:txBody>
      </p:sp>
      <p:sp>
        <p:nvSpPr>
          <p:cNvPr id="80" name="下矢印 79"/>
          <p:cNvSpPr/>
          <p:nvPr/>
        </p:nvSpPr>
        <p:spPr>
          <a:xfrm rot="10800000">
            <a:off x="3477223" y="3044825"/>
            <a:ext cx="260330" cy="338140"/>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ea typeface="Meiryo UI"/>
              <a:cs typeface="+mn-cs"/>
            </a:endParaRPr>
          </a:p>
        </p:txBody>
      </p:sp>
      <p:sp>
        <p:nvSpPr>
          <p:cNvPr id="81" name="下矢印 80"/>
          <p:cNvSpPr/>
          <p:nvPr/>
        </p:nvSpPr>
        <p:spPr>
          <a:xfrm rot="10800000">
            <a:off x="4103340" y="3044825"/>
            <a:ext cx="260330" cy="338140"/>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ea typeface="Meiryo UI"/>
              <a:cs typeface="+mn-cs"/>
            </a:endParaRPr>
          </a:p>
        </p:txBody>
      </p:sp>
      <p:sp>
        <p:nvSpPr>
          <p:cNvPr id="82" name="ホームベース 81"/>
          <p:cNvSpPr/>
          <p:nvPr/>
        </p:nvSpPr>
        <p:spPr>
          <a:xfrm>
            <a:off x="1025914" y="968746"/>
            <a:ext cx="4016778" cy="418932"/>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a:solidFill>
                  <a:schemeClr val="tx1"/>
                </a:solidFill>
              </a:rPr>
              <a:t>Past</a:t>
            </a:r>
            <a:endParaRPr kumimoji="1" lang="ja-JP" altLang="en-US" sz="2000">
              <a:solidFill>
                <a:schemeClr val="tx1"/>
              </a:solidFill>
            </a:endParaRPr>
          </a:p>
        </p:txBody>
      </p:sp>
      <p:sp>
        <p:nvSpPr>
          <p:cNvPr id="83" name="ホームベース 82"/>
          <p:cNvSpPr/>
          <p:nvPr/>
        </p:nvSpPr>
        <p:spPr>
          <a:xfrm>
            <a:off x="7085669" y="968746"/>
            <a:ext cx="4071281" cy="418932"/>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a:solidFill>
                  <a:schemeClr val="tx1"/>
                </a:solidFill>
              </a:rPr>
              <a:t>Future</a:t>
            </a:r>
            <a:endParaRPr kumimoji="1" lang="ja-JP" altLang="en-US" sz="2000">
              <a:solidFill>
                <a:schemeClr val="tx1"/>
              </a:solidFill>
            </a:endParaRPr>
          </a:p>
        </p:txBody>
      </p:sp>
      <p:pic>
        <p:nvPicPr>
          <p:cNvPr id="6" name="図 5"/>
          <p:cNvPicPr>
            <a:picLocks noChangeAspect="1"/>
          </p:cNvPicPr>
          <p:nvPr/>
        </p:nvPicPr>
        <p:blipFill>
          <a:blip r:embed="rId6"/>
          <a:stretch>
            <a:fillRect/>
          </a:stretch>
        </p:blipFill>
        <p:spPr>
          <a:xfrm>
            <a:off x="1403438" y="3389763"/>
            <a:ext cx="3115170" cy="536099"/>
          </a:xfrm>
          <a:prstGeom prst="rect">
            <a:avLst/>
          </a:prstGeom>
        </p:spPr>
      </p:pic>
      <p:pic>
        <p:nvPicPr>
          <p:cNvPr id="7" name="図 6"/>
          <p:cNvPicPr>
            <a:picLocks noChangeAspect="1"/>
          </p:cNvPicPr>
          <p:nvPr/>
        </p:nvPicPr>
        <p:blipFill>
          <a:blip r:embed="rId7"/>
          <a:stretch>
            <a:fillRect/>
          </a:stretch>
        </p:blipFill>
        <p:spPr>
          <a:xfrm>
            <a:off x="7368293" y="2454619"/>
            <a:ext cx="3472395" cy="1468390"/>
          </a:xfrm>
          <a:prstGeom prst="rect">
            <a:avLst/>
          </a:prstGeom>
        </p:spPr>
      </p:pic>
      <p:sp>
        <p:nvSpPr>
          <p:cNvPr id="76" name="左右矢印 75"/>
          <p:cNvSpPr/>
          <p:nvPr/>
        </p:nvSpPr>
        <p:spPr>
          <a:xfrm rot="5400000">
            <a:off x="8954160" y="2269570"/>
            <a:ext cx="317277" cy="173095"/>
          </a:xfrm>
          <a:prstGeom prst="leftRightArrow">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ea typeface="Meiryo UI"/>
              <a:cs typeface="+mn-cs"/>
            </a:endParaRPr>
          </a:p>
        </p:txBody>
      </p:sp>
    </p:spTree>
    <p:extLst>
      <p:ext uri="{BB962C8B-B14F-4D97-AF65-F5344CB8AC3E}">
        <p14:creationId xmlns:p14="http://schemas.microsoft.com/office/powerpoint/2010/main" val="426981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正方形/長方形 120"/>
          <p:cNvSpPr/>
          <p:nvPr/>
        </p:nvSpPr>
        <p:spPr>
          <a:xfrm>
            <a:off x="4355981" y="3659050"/>
            <a:ext cx="1299540" cy="769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5655521" y="3659050"/>
            <a:ext cx="2141141" cy="769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4357585" y="3659050"/>
            <a:ext cx="3439077" cy="769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386678" y="3659050"/>
            <a:ext cx="1726600" cy="769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1866623" y="3659050"/>
            <a:ext cx="2305230" cy="769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388282" y="3659050"/>
            <a:ext cx="3783570" cy="769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8006487" y="3659050"/>
            <a:ext cx="1431351" cy="769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9191183" y="3659050"/>
            <a:ext cx="2606231" cy="769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8006487" y="3659050"/>
            <a:ext cx="3790928" cy="769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ッター プレースホルダー 1"/>
          <p:cNvSpPr>
            <a:spLocks noGrp="1"/>
          </p:cNvSpPr>
          <p:nvPr>
            <p:ph type="ftr" sz="quarter" idx="10"/>
          </p:nvPr>
        </p:nvSpPr>
        <p:spPr>
          <a:xfrm>
            <a:off x="1306649" y="6254549"/>
            <a:ext cx="4623616" cy="365125"/>
          </a:xfrm>
        </p:spPr>
        <p:txBody>
          <a:bodyPr/>
          <a:lstStyle/>
          <a:p>
            <a:r>
              <a:rPr lang="en-US" altLang="ja-JP" smtClean="0">
                <a:latin typeface="+mn-lt"/>
                <a:cs typeface="Segoe UI" panose="020B0502040204020203" pitchFamily="34" charset="0"/>
              </a:rPr>
              <a:t>DENSO DIALOG DAY 2021 / May 26th, 2021</a:t>
            </a:r>
            <a:endParaRPr lang="ja-JP" altLang="en-US">
              <a:latin typeface="+mn-lt"/>
              <a:cs typeface="Segoe UI" panose="020B0502040204020203" pitchFamily="34" charset="0"/>
            </a:endParaRPr>
          </a:p>
        </p:txBody>
      </p:sp>
      <p:sp>
        <p:nvSpPr>
          <p:cNvPr id="131" name="スライド番号プレースホルダー 2"/>
          <p:cNvSpPr>
            <a:spLocks noGrp="1"/>
          </p:cNvSpPr>
          <p:nvPr>
            <p:ph type="sldNum" sz="quarter" idx="11"/>
          </p:nvPr>
        </p:nvSpPr>
        <p:spPr>
          <a:xfrm>
            <a:off x="10900342" y="6317461"/>
            <a:ext cx="736034" cy="365125"/>
          </a:xfrm>
        </p:spPr>
        <p:txBody>
          <a:bodyPr/>
          <a:lstStyle/>
          <a:p>
            <a:fld id="{A4345066-4952-40C1-BC8B-CE2851EC3EF2}" type="slidenum">
              <a:rPr lang="ja-JP" altLang="en-US" smtClean="0">
                <a:solidFill>
                  <a:schemeClr val="bg1">
                    <a:lumMod val="65000"/>
                  </a:schemeClr>
                </a:solidFill>
                <a:latin typeface="+mn-lt"/>
                <a:ea typeface="Yu Gothic UI Light" panose="020B0300000000000000" pitchFamily="50" charset="-128"/>
              </a:rPr>
              <a:pPr/>
              <a:t>4</a:t>
            </a:fld>
            <a:endParaRPr lang="en-US" altLang="ja-JP" sz="900">
              <a:solidFill>
                <a:schemeClr val="bg1">
                  <a:lumMod val="65000"/>
                </a:schemeClr>
              </a:solidFill>
              <a:latin typeface="+mn-lt"/>
              <a:ea typeface="Yu Gothic UI Light" panose="020B0300000000000000" pitchFamily="50" charset="-128"/>
            </a:endParaRPr>
          </a:p>
        </p:txBody>
      </p:sp>
      <p:sp>
        <p:nvSpPr>
          <p:cNvPr id="132" name="タイトル 4"/>
          <p:cNvSpPr>
            <a:spLocks noGrp="1"/>
          </p:cNvSpPr>
          <p:nvPr>
            <p:ph type="title"/>
          </p:nvPr>
        </p:nvSpPr>
        <p:spPr>
          <a:xfrm>
            <a:off x="0" y="240177"/>
            <a:ext cx="10806252" cy="415770"/>
          </a:xfrm>
        </p:spPr>
        <p:txBody>
          <a:bodyPr/>
          <a:lstStyle/>
          <a:p>
            <a:r>
              <a:rPr lang="es-ES" altLang="ja-JP"/>
              <a:t>Offer cross-domain value</a:t>
            </a:r>
            <a:endParaRPr kumimoji="1" lang="ja-JP" altLang="en-US"/>
          </a:p>
        </p:txBody>
      </p:sp>
      <p:sp>
        <p:nvSpPr>
          <p:cNvPr id="133" name="テキスト ボックス 132"/>
          <p:cNvSpPr txBox="1"/>
          <p:nvPr/>
        </p:nvSpPr>
        <p:spPr>
          <a:xfrm>
            <a:off x="16661" y="5646474"/>
            <a:ext cx="12192000" cy="615553"/>
          </a:xfrm>
          <a:prstGeom prst="rect">
            <a:avLst/>
          </a:prstGeom>
          <a:noFill/>
        </p:spPr>
        <p:txBody>
          <a:bodyPr wrap="square" lIns="91440" tIns="0" rIns="91440" bIns="0" rtlCol="0" anchor="t">
            <a:spAutoFit/>
          </a:bodyPr>
          <a:lstStyle/>
          <a:p>
            <a:pPr algn="ctr">
              <a:lnSpc>
                <a:spcPts val="2400"/>
              </a:lnSpc>
              <a:defRPr/>
            </a:pPr>
            <a:r>
              <a:rPr lang="en-US" altLang="ja-JP" sz="2400" b="1">
                <a:solidFill>
                  <a:schemeClr val="bg2"/>
                </a:solidFill>
              </a:rPr>
              <a:t>Continue to lead the evolution of the cross-domain value based on DENSO’s proprietary technologies and development </a:t>
            </a:r>
            <a:r>
              <a:rPr lang="en-US" sz="2400" b="1">
                <a:solidFill>
                  <a:schemeClr val="bg2"/>
                </a:solidFill>
                <a:ea typeface="+mn-lt"/>
                <a:cs typeface="+mn-lt"/>
              </a:rPr>
              <a:t>expertise</a:t>
            </a:r>
            <a:endParaRPr lang="ja-JP" altLang="en-US" sz="2400" b="1" i="0" u="none" strike="noStrike" kern="1200" cap="none" spc="0" normalizeH="0" baseline="0" noProof="0">
              <a:ln>
                <a:noFill/>
              </a:ln>
              <a:solidFill>
                <a:schemeClr val="bg2"/>
              </a:solidFill>
              <a:effectLst/>
              <a:uLnTx/>
              <a:uFillTx/>
              <a:ea typeface="Yu Gothic UI"/>
              <a:cs typeface="Times New Roman"/>
            </a:endParaRPr>
          </a:p>
        </p:txBody>
      </p:sp>
      <p:sp>
        <p:nvSpPr>
          <p:cNvPr id="134" name="正方形/長方形 133"/>
          <p:cNvSpPr/>
          <p:nvPr/>
        </p:nvSpPr>
        <p:spPr>
          <a:xfrm>
            <a:off x="508868" y="3808397"/>
            <a:ext cx="1306891" cy="466281"/>
          </a:xfrm>
          <a:prstGeom prst="rect">
            <a:avLst/>
          </a:prstGeom>
          <a:noFill/>
          <a:ln>
            <a:noFill/>
          </a:ln>
        </p:spPr>
        <p:txBody>
          <a:bodyPr wrap="none" lIns="36000" tIns="36000" rIns="36000" bIns="36000">
            <a:noAutofit/>
          </a:bodyPr>
          <a:lstStyle/>
          <a:p>
            <a:pPr lvl="0">
              <a:lnSpc>
                <a:spcPct val="135000"/>
              </a:lnSpc>
              <a:defRPr/>
            </a:pPr>
            <a:r>
              <a:rPr lang="en-US" altLang="ja-JP" sz="1600">
                <a:solidFill>
                  <a:srgbClr val="323232"/>
                </a:solidFill>
              </a:rPr>
              <a:t>Architecture</a:t>
            </a:r>
          </a:p>
        </p:txBody>
      </p:sp>
      <p:sp>
        <p:nvSpPr>
          <p:cNvPr id="135" name="正方形/長方形 134"/>
          <p:cNvSpPr/>
          <p:nvPr/>
        </p:nvSpPr>
        <p:spPr>
          <a:xfrm>
            <a:off x="9200348" y="3650654"/>
            <a:ext cx="2379425" cy="276029"/>
          </a:xfrm>
          <a:prstGeom prst="rect">
            <a:avLst/>
          </a:prstGeom>
        </p:spPr>
        <p:txBody>
          <a:bodyPr wrap="none" lIns="36000" tIns="36000" rIns="36000" bIns="36000" anchor="t">
            <a:spAutoFit/>
          </a:bodyPr>
          <a:lstStyle/>
          <a:p>
            <a:pPr>
              <a:lnSpc>
                <a:spcPct val="135000"/>
              </a:lnSpc>
              <a:defRPr/>
            </a:pPr>
            <a:r>
              <a:rPr lang="en-US" altLang="ja-JP" sz="1100">
                <a:solidFill>
                  <a:schemeClr val="bg1">
                    <a:lumMod val="65000"/>
                  </a:schemeClr>
                </a:solidFill>
              </a:rPr>
              <a:t>Integration with high enough liability</a:t>
            </a:r>
          </a:p>
        </p:txBody>
      </p:sp>
      <p:sp>
        <p:nvSpPr>
          <p:cNvPr id="136" name="正方形/長方形 135"/>
          <p:cNvSpPr/>
          <p:nvPr/>
        </p:nvSpPr>
        <p:spPr>
          <a:xfrm>
            <a:off x="9200347" y="3893417"/>
            <a:ext cx="568032" cy="276029"/>
          </a:xfrm>
          <a:prstGeom prst="rect">
            <a:avLst/>
          </a:prstGeom>
        </p:spPr>
        <p:txBody>
          <a:bodyPr wrap="none" lIns="36000" tIns="36000" rIns="36000" bIns="36000" anchor="t">
            <a:spAutoFit/>
          </a:bodyPr>
          <a:lstStyle/>
          <a:p>
            <a:pPr lvl="0">
              <a:lnSpc>
                <a:spcPct val="135000"/>
              </a:lnSpc>
              <a:defRPr/>
            </a:pPr>
            <a:r>
              <a:rPr lang="en-US" altLang="ja-JP" sz="1100">
                <a:solidFill>
                  <a:schemeClr val="bg1">
                    <a:lumMod val="65000"/>
                  </a:schemeClr>
                </a:solidFill>
              </a:rPr>
              <a:t>Security</a:t>
            </a:r>
          </a:p>
        </p:txBody>
      </p:sp>
      <p:sp>
        <p:nvSpPr>
          <p:cNvPr id="137" name="正方形/長方形 136"/>
          <p:cNvSpPr/>
          <p:nvPr/>
        </p:nvSpPr>
        <p:spPr>
          <a:xfrm>
            <a:off x="9208624" y="4147187"/>
            <a:ext cx="2211811" cy="301227"/>
          </a:xfrm>
          <a:prstGeom prst="rect">
            <a:avLst/>
          </a:prstGeom>
        </p:spPr>
        <p:txBody>
          <a:bodyPr wrap="square" lIns="36000" tIns="36000" rIns="36000" bIns="36000">
            <a:spAutoFit/>
          </a:bodyPr>
          <a:lstStyle/>
          <a:p>
            <a:pPr lvl="0">
              <a:lnSpc>
                <a:spcPct val="135000"/>
              </a:lnSpc>
              <a:defRPr/>
            </a:pPr>
            <a:r>
              <a:rPr lang="en-US" altLang="ja-JP" sz="1100">
                <a:solidFill>
                  <a:schemeClr val="bg1">
                    <a:lumMod val="65000"/>
                  </a:schemeClr>
                </a:solidFill>
              </a:rPr>
              <a:t>Fail-operational, Functional safety</a:t>
            </a:r>
            <a:endParaRPr lang="en-US" altLang="ja-JP" sz="1100">
              <a:solidFill>
                <a:srgbClr val="00B050"/>
              </a:solidFill>
            </a:endParaRPr>
          </a:p>
        </p:txBody>
      </p:sp>
      <p:sp>
        <p:nvSpPr>
          <p:cNvPr id="138" name="正方形/長方形 137"/>
          <p:cNvSpPr/>
          <p:nvPr/>
        </p:nvSpPr>
        <p:spPr>
          <a:xfrm>
            <a:off x="4351549" y="3808290"/>
            <a:ext cx="1335439" cy="466281"/>
          </a:xfrm>
          <a:prstGeom prst="rect">
            <a:avLst/>
          </a:prstGeom>
          <a:noFill/>
          <a:ln>
            <a:noFill/>
          </a:ln>
        </p:spPr>
        <p:txBody>
          <a:bodyPr wrap="square" lIns="36000" tIns="36000" rIns="36000" bIns="36000" anchor="t">
            <a:noAutofit/>
          </a:bodyPr>
          <a:lstStyle/>
          <a:p>
            <a:pPr lvl="0">
              <a:lnSpc>
                <a:spcPts val="1600"/>
              </a:lnSpc>
              <a:defRPr/>
            </a:pPr>
            <a:r>
              <a:rPr lang="en-US" altLang="ja-JP" sz="1600">
                <a:solidFill>
                  <a:srgbClr val="323232"/>
                </a:solidFill>
              </a:rPr>
              <a:t>Development methodology</a:t>
            </a:r>
          </a:p>
        </p:txBody>
      </p:sp>
      <p:sp>
        <p:nvSpPr>
          <p:cNvPr id="139" name="正方形/長方形 138"/>
          <p:cNvSpPr/>
          <p:nvPr/>
        </p:nvSpPr>
        <p:spPr>
          <a:xfrm>
            <a:off x="8164596" y="3900435"/>
            <a:ext cx="951813" cy="264306"/>
          </a:xfrm>
          <a:prstGeom prst="rect">
            <a:avLst/>
          </a:prstGeom>
          <a:noFill/>
          <a:ln>
            <a:noFill/>
          </a:ln>
        </p:spPr>
        <p:txBody>
          <a:bodyPr wrap="square" lIns="36000" tIns="36000" rIns="36000" bIns="36000" anchor="t">
            <a:noAutofit/>
          </a:bodyPr>
          <a:lstStyle/>
          <a:p>
            <a:pPr lvl="0">
              <a:lnSpc>
                <a:spcPts val="1600"/>
              </a:lnSpc>
              <a:defRPr/>
            </a:pPr>
            <a:r>
              <a:rPr lang="en-US" altLang="ja-JP" sz="1600">
                <a:solidFill>
                  <a:srgbClr val="323232"/>
                </a:solidFill>
              </a:rPr>
              <a:t>Quality</a:t>
            </a:r>
          </a:p>
        </p:txBody>
      </p:sp>
      <p:sp>
        <p:nvSpPr>
          <p:cNvPr id="140" name="正方形/長方形 139"/>
          <p:cNvSpPr/>
          <p:nvPr/>
        </p:nvSpPr>
        <p:spPr>
          <a:xfrm>
            <a:off x="5611868" y="4164701"/>
            <a:ext cx="2201491" cy="276029"/>
          </a:xfrm>
          <a:prstGeom prst="rect">
            <a:avLst/>
          </a:prstGeom>
        </p:spPr>
        <p:txBody>
          <a:bodyPr wrap="none" lIns="36000" tIns="36000" rIns="36000" bIns="36000">
            <a:spAutoFit/>
          </a:bodyPr>
          <a:lstStyle/>
          <a:p>
            <a:pPr lvl="0">
              <a:lnSpc>
                <a:spcPct val="135000"/>
              </a:lnSpc>
              <a:defRPr/>
            </a:pPr>
            <a:r>
              <a:rPr lang="en-US" altLang="ja-JP" sz="1100">
                <a:solidFill>
                  <a:schemeClr val="bg1">
                    <a:lumMod val="65000"/>
                  </a:schemeClr>
                </a:solidFill>
              </a:rPr>
              <a:t>Model-based/virtual development</a:t>
            </a:r>
          </a:p>
        </p:txBody>
      </p:sp>
      <p:sp>
        <p:nvSpPr>
          <p:cNvPr id="141" name="正方形/長方形 140"/>
          <p:cNvSpPr/>
          <p:nvPr/>
        </p:nvSpPr>
        <p:spPr>
          <a:xfrm>
            <a:off x="5629549" y="3636597"/>
            <a:ext cx="2183409" cy="352886"/>
          </a:xfrm>
          <a:prstGeom prst="rect">
            <a:avLst/>
          </a:prstGeom>
        </p:spPr>
        <p:txBody>
          <a:bodyPr wrap="square" lIns="36000" tIns="36000" rIns="36000" bIns="36000">
            <a:spAutoFit/>
          </a:bodyPr>
          <a:lstStyle/>
          <a:p>
            <a:pPr lvl="0">
              <a:lnSpc>
                <a:spcPts val="1100"/>
              </a:lnSpc>
              <a:defRPr/>
            </a:pPr>
            <a:r>
              <a:rPr lang="en-US" altLang="ja-JP" sz="1100">
                <a:solidFill>
                  <a:schemeClr val="bg1">
                    <a:lumMod val="65000"/>
                  </a:schemeClr>
                </a:solidFill>
              </a:rPr>
              <a:t>Distributed development of large-scale software systems</a:t>
            </a:r>
          </a:p>
        </p:txBody>
      </p:sp>
      <p:sp>
        <p:nvSpPr>
          <p:cNvPr id="142" name="正方形/長方形 141"/>
          <p:cNvSpPr/>
          <p:nvPr/>
        </p:nvSpPr>
        <p:spPr>
          <a:xfrm>
            <a:off x="5622383" y="3934415"/>
            <a:ext cx="2298128" cy="354832"/>
          </a:xfrm>
          <a:prstGeom prst="rect">
            <a:avLst/>
          </a:prstGeom>
        </p:spPr>
        <p:txBody>
          <a:bodyPr wrap="square" lIns="36000" tIns="36000" rIns="36000" bIns="36000">
            <a:spAutoFit/>
          </a:bodyPr>
          <a:lstStyle/>
          <a:p>
            <a:pPr lvl="0">
              <a:lnSpc>
                <a:spcPts val="1100"/>
              </a:lnSpc>
              <a:defRPr/>
            </a:pPr>
            <a:r>
              <a:rPr lang="en-US" altLang="ja-JP" sz="1100">
                <a:solidFill>
                  <a:schemeClr val="bg1">
                    <a:lumMod val="65000"/>
                  </a:schemeClr>
                </a:solidFill>
              </a:rPr>
              <a:t>Globally coordinated development environment</a:t>
            </a:r>
          </a:p>
        </p:txBody>
      </p:sp>
      <p:sp>
        <p:nvSpPr>
          <p:cNvPr id="143" name="正方形/長方形 142"/>
          <p:cNvSpPr/>
          <p:nvPr/>
        </p:nvSpPr>
        <p:spPr>
          <a:xfrm>
            <a:off x="1903418" y="3650654"/>
            <a:ext cx="1313427" cy="276029"/>
          </a:xfrm>
          <a:prstGeom prst="rect">
            <a:avLst/>
          </a:prstGeom>
        </p:spPr>
        <p:txBody>
          <a:bodyPr wrap="none" lIns="36000" tIns="36000" rIns="36000" bIns="36000">
            <a:spAutoFit/>
          </a:bodyPr>
          <a:lstStyle/>
          <a:p>
            <a:pPr lvl="0">
              <a:lnSpc>
                <a:spcPct val="135000"/>
              </a:lnSpc>
              <a:defRPr/>
            </a:pPr>
            <a:r>
              <a:rPr lang="en-US" altLang="ja-JP" sz="1100">
                <a:solidFill>
                  <a:schemeClr val="bg1">
                    <a:lumMod val="65000"/>
                  </a:schemeClr>
                </a:solidFill>
              </a:rPr>
              <a:t>Electronic platforms</a:t>
            </a:r>
          </a:p>
        </p:txBody>
      </p:sp>
      <p:sp>
        <p:nvSpPr>
          <p:cNvPr id="144" name="正方形/長方形 143"/>
          <p:cNvSpPr/>
          <p:nvPr/>
        </p:nvSpPr>
        <p:spPr>
          <a:xfrm>
            <a:off x="1912172" y="3895132"/>
            <a:ext cx="2122171" cy="354832"/>
          </a:xfrm>
          <a:prstGeom prst="rect">
            <a:avLst/>
          </a:prstGeom>
        </p:spPr>
        <p:txBody>
          <a:bodyPr wrap="square" lIns="36000" tIns="36000" rIns="36000" bIns="36000">
            <a:spAutoFit/>
          </a:bodyPr>
          <a:lstStyle/>
          <a:p>
            <a:pPr lvl="0">
              <a:lnSpc>
                <a:spcPts val="1100"/>
              </a:lnSpc>
              <a:defRPr/>
            </a:pPr>
            <a:r>
              <a:rPr lang="en-US" altLang="ja-JP" sz="1100">
                <a:solidFill>
                  <a:schemeClr val="bg1">
                    <a:lumMod val="65000"/>
                  </a:schemeClr>
                </a:solidFill>
              </a:rPr>
              <a:t>Hardware/software separated architecture</a:t>
            </a:r>
          </a:p>
        </p:txBody>
      </p:sp>
      <p:sp>
        <p:nvSpPr>
          <p:cNvPr id="145" name="正方形/長方形 144"/>
          <p:cNvSpPr/>
          <p:nvPr/>
        </p:nvSpPr>
        <p:spPr>
          <a:xfrm>
            <a:off x="1903418" y="4164845"/>
            <a:ext cx="1787916" cy="276029"/>
          </a:xfrm>
          <a:prstGeom prst="rect">
            <a:avLst/>
          </a:prstGeom>
        </p:spPr>
        <p:txBody>
          <a:bodyPr wrap="none" lIns="36000" tIns="36000" rIns="36000" bIns="36000">
            <a:spAutoFit/>
          </a:bodyPr>
          <a:lstStyle/>
          <a:p>
            <a:pPr lvl="0">
              <a:lnSpc>
                <a:spcPct val="135000"/>
              </a:lnSpc>
              <a:defRPr/>
            </a:pPr>
            <a:r>
              <a:rPr lang="en-US" altLang="ja-JP" sz="1100">
                <a:solidFill>
                  <a:schemeClr val="bg1">
                    <a:lumMod val="65000"/>
                  </a:schemeClr>
                </a:solidFill>
              </a:rPr>
              <a:t>Brain/limb ECU architecture</a:t>
            </a:r>
          </a:p>
        </p:txBody>
      </p:sp>
      <p:sp>
        <p:nvSpPr>
          <p:cNvPr id="147" name="正方形/長方形 146"/>
          <p:cNvSpPr/>
          <p:nvPr/>
        </p:nvSpPr>
        <p:spPr>
          <a:xfrm>
            <a:off x="291924" y="4778947"/>
            <a:ext cx="11620676" cy="7694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2155921" y="5030306"/>
            <a:ext cx="9664302" cy="462050"/>
          </a:xfrm>
          <a:prstGeom prst="rect">
            <a:avLst/>
          </a:prstGeom>
        </p:spPr>
        <p:txBody>
          <a:bodyPr wrap="square" lIns="91440" tIns="45720" rIns="91440" bIns="45720" anchor="t">
            <a:spAutoFit/>
          </a:bodyPr>
          <a:lstStyle/>
          <a:p>
            <a:pPr algn="ctr">
              <a:lnSpc>
                <a:spcPct val="135000"/>
              </a:lnSpc>
              <a:defRPr/>
            </a:pPr>
            <a:r>
              <a:rPr lang="en-US" altLang="ja-JP" sz="2000" b="1">
                <a:solidFill>
                  <a:schemeClr val="bg1"/>
                </a:solidFill>
              </a:rPr>
              <a:t>Software technologies and development know-how in all domains</a:t>
            </a:r>
            <a:endParaRPr kumimoji="1" lang="ja-JP" altLang="en-US" sz="2000" b="1" i="0" u="none" strike="noStrike" kern="1200" cap="none" spc="0" normalizeH="0" baseline="0" noProof="0">
              <a:ln>
                <a:noFill/>
              </a:ln>
              <a:solidFill>
                <a:schemeClr val="bg1"/>
              </a:solidFill>
              <a:effectLst/>
              <a:uLnTx/>
              <a:uFillTx/>
              <a:ea typeface="Yu Gothic UI"/>
              <a:cs typeface="Times New Roman"/>
            </a:endParaRPr>
          </a:p>
        </p:txBody>
      </p:sp>
      <p:sp>
        <p:nvSpPr>
          <p:cNvPr id="149" name="右矢印 148"/>
          <p:cNvSpPr/>
          <p:nvPr/>
        </p:nvSpPr>
        <p:spPr>
          <a:xfrm rot="16200000">
            <a:off x="3845668" y="4464692"/>
            <a:ext cx="281640"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角丸四角形 149"/>
          <p:cNvSpPr/>
          <p:nvPr/>
        </p:nvSpPr>
        <p:spPr>
          <a:xfrm>
            <a:off x="676733" y="5077459"/>
            <a:ext cx="2071803" cy="3461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a:solidFill>
                  <a:schemeClr val="tx2">
                    <a:lumMod val="25000"/>
                  </a:schemeClr>
                </a:solidFill>
              </a:rPr>
              <a:t>DENSO’s strength</a:t>
            </a:r>
            <a:endParaRPr kumimoji="1" lang="ja-JP" altLang="en-US" sz="1600">
              <a:solidFill>
                <a:schemeClr val="tx2">
                  <a:lumMod val="25000"/>
                </a:schemeClr>
              </a:solidFill>
            </a:endParaRPr>
          </a:p>
        </p:txBody>
      </p:sp>
      <p:grpSp>
        <p:nvGrpSpPr>
          <p:cNvPr id="151" name="グループ化 150"/>
          <p:cNvGrpSpPr/>
          <p:nvPr/>
        </p:nvGrpSpPr>
        <p:grpSpPr>
          <a:xfrm>
            <a:off x="3216845" y="4819844"/>
            <a:ext cx="5468731" cy="222391"/>
            <a:chOff x="3115483" y="4673600"/>
            <a:chExt cx="7425565" cy="222391"/>
          </a:xfrm>
        </p:grpSpPr>
        <p:sp>
          <p:nvSpPr>
            <p:cNvPr id="152" name="正方形/長方形 151"/>
            <p:cNvSpPr/>
            <p:nvPr/>
          </p:nvSpPr>
          <p:spPr>
            <a:xfrm>
              <a:off x="3115483" y="4673600"/>
              <a:ext cx="1705437" cy="222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ja-JP" sz="1600">
                  <a:solidFill>
                    <a:schemeClr val="tx1"/>
                  </a:solidFill>
                </a:rPr>
                <a:t>Powertrain</a:t>
              </a:r>
              <a:endParaRPr kumimoji="1" lang="ja-JP" altLang="en-US" sz="1600">
                <a:solidFill>
                  <a:schemeClr val="tx1"/>
                </a:solidFill>
              </a:endParaRPr>
            </a:p>
          </p:txBody>
        </p:sp>
        <p:sp>
          <p:nvSpPr>
            <p:cNvPr id="153" name="正方形/長方形 152"/>
            <p:cNvSpPr/>
            <p:nvPr/>
          </p:nvSpPr>
          <p:spPr>
            <a:xfrm>
              <a:off x="4931572" y="4673600"/>
              <a:ext cx="1320800" cy="202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a:solidFill>
                    <a:schemeClr val="tx1"/>
                  </a:solidFill>
                </a:rPr>
                <a:t>Body</a:t>
              </a:r>
              <a:endParaRPr lang="ja-JP" altLang="ja-JP" sz="1600">
                <a:solidFill>
                  <a:schemeClr val="tx1"/>
                </a:solidFill>
              </a:endParaRPr>
            </a:p>
          </p:txBody>
        </p:sp>
        <p:sp>
          <p:nvSpPr>
            <p:cNvPr id="154" name="正方形/長方形 153"/>
            <p:cNvSpPr/>
            <p:nvPr/>
          </p:nvSpPr>
          <p:spPr>
            <a:xfrm>
              <a:off x="6363024" y="4673600"/>
              <a:ext cx="1320800" cy="202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ja-JP" sz="1600">
                  <a:solidFill>
                    <a:schemeClr val="tx1"/>
                  </a:solidFill>
                </a:rPr>
                <a:t>Chassis</a:t>
              </a:r>
              <a:endParaRPr kumimoji="1" lang="ja-JP" altLang="en-US" sz="1600">
                <a:solidFill>
                  <a:schemeClr val="tx1"/>
                </a:solidFill>
              </a:endParaRPr>
            </a:p>
          </p:txBody>
        </p:sp>
        <p:sp>
          <p:nvSpPr>
            <p:cNvPr id="155" name="正方形/長方形 154"/>
            <p:cNvSpPr/>
            <p:nvPr/>
          </p:nvSpPr>
          <p:spPr>
            <a:xfrm>
              <a:off x="7794476" y="4673600"/>
              <a:ext cx="1320800" cy="202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a:solidFill>
                    <a:schemeClr val="tx1"/>
                  </a:solidFill>
                </a:rPr>
                <a:t>Cockpit</a:t>
              </a:r>
              <a:endParaRPr kumimoji="1" lang="ja-JP" altLang="en-US" sz="1600">
                <a:solidFill>
                  <a:schemeClr val="tx1"/>
                </a:solidFill>
              </a:endParaRPr>
            </a:p>
          </p:txBody>
        </p:sp>
        <p:sp>
          <p:nvSpPr>
            <p:cNvPr id="156" name="正方形/長方形 155"/>
            <p:cNvSpPr/>
            <p:nvPr/>
          </p:nvSpPr>
          <p:spPr>
            <a:xfrm>
              <a:off x="9220248" y="4673600"/>
              <a:ext cx="1320800" cy="202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ja-JP" sz="1600">
                  <a:solidFill>
                    <a:schemeClr val="tx1"/>
                  </a:solidFill>
                </a:rPr>
                <a:t>Safety</a:t>
              </a:r>
              <a:endParaRPr kumimoji="1" lang="ja-JP" altLang="en-US" sz="1600">
                <a:solidFill>
                  <a:schemeClr val="tx1"/>
                </a:solidFill>
              </a:endParaRPr>
            </a:p>
          </p:txBody>
        </p:sp>
      </p:grpSp>
      <p:sp>
        <p:nvSpPr>
          <p:cNvPr id="157" name="右矢印 156"/>
          <p:cNvSpPr/>
          <p:nvPr/>
        </p:nvSpPr>
        <p:spPr>
          <a:xfrm rot="16200000">
            <a:off x="4903072" y="4464692"/>
            <a:ext cx="281640"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右矢印 157"/>
          <p:cNvSpPr/>
          <p:nvPr/>
        </p:nvSpPr>
        <p:spPr>
          <a:xfrm rot="16200000">
            <a:off x="5960476" y="4464692"/>
            <a:ext cx="281640"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右矢印 158"/>
          <p:cNvSpPr/>
          <p:nvPr/>
        </p:nvSpPr>
        <p:spPr>
          <a:xfrm rot="16200000">
            <a:off x="7017880" y="4464692"/>
            <a:ext cx="281640"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右矢印 159"/>
          <p:cNvSpPr/>
          <p:nvPr/>
        </p:nvSpPr>
        <p:spPr>
          <a:xfrm rot="16200000">
            <a:off x="8075285" y="4464693"/>
            <a:ext cx="281640"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291925" y="678401"/>
            <a:ext cx="11620674" cy="5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2000" dirty="0">
                <a:solidFill>
                  <a:schemeClr val="tx1"/>
                </a:solidFill>
              </a:rPr>
              <a:t>Development of a cross-domain system (example): </a:t>
            </a:r>
          </a:p>
          <a:p>
            <a:pPr algn="ctr"/>
            <a:r>
              <a:rPr lang="en-US" altLang="ja-JP" sz="2000" dirty="0">
                <a:solidFill>
                  <a:schemeClr val="tx1"/>
                </a:solidFill>
              </a:rPr>
              <a:t>Advanced driver assistance products (marketed in April 2021)</a:t>
            </a:r>
            <a:endParaRPr kumimoji="1" lang="ja-JP" altLang="en-US" sz="2000" dirty="0">
              <a:solidFill>
                <a:schemeClr val="tx1"/>
              </a:solidFill>
            </a:endParaRPr>
          </a:p>
        </p:txBody>
      </p:sp>
      <p:sp>
        <p:nvSpPr>
          <p:cNvPr id="162" name="正方形/長方形 161"/>
          <p:cNvSpPr/>
          <p:nvPr/>
        </p:nvSpPr>
        <p:spPr>
          <a:xfrm>
            <a:off x="291924" y="684915"/>
            <a:ext cx="11620675" cy="382432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Yu Gothic UI"/>
              <a:cs typeface="Times New Roman"/>
            </a:endParaRPr>
          </a:p>
        </p:txBody>
      </p:sp>
      <p:pic>
        <p:nvPicPr>
          <p:cNvPr id="84" name="図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610" y="1769384"/>
            <a:ext cx="5319896" cy="1728124"/>
          </a:xfrm>
          <a:prstGeom prst="rect">
            <a:avLst/>
          </a:prstGeom>
        </p:spPr>
      </p:pic>
      <p:sp>
        <p:nvSpPr>
          <p:cNvPr id="85" name="左右矢印 84"/>
          <p:cNvSpPr/>
          <p:nvPr/>
        </p:nvSpPr>
        <p:spPr>
          <a:xfrm>
            <a:off x="4085691" y="2835784"/>
            <a:ext cx="3978810" cy="433113"/>
          </a:xfrm>
          <a:prstGeom prst="leftRightArrow">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コネクタ 85"/>
          <p:cNvCxnSpPr/>
          <p:nvPr/>
        </p:nvCxnSpPr>
        <p:spPr>
          <a:xfrm>
            <a:off x="4992442" y="2476929"/>
            <a:ext cx="1" cy="138994"/>
          </a:xfrm>
          <a:prstGeom prst="line">
            <a:avLst/>
          </a:prstGeom>
          <a:ln w="1905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097764" y="2478472"/>
            <a:ext cx="0" cy="137451"/>
          </a:xfrm>
          <a:prstGeom prst="line">
            <a:avLst/>
          </a:prstGeom>
          <a:ln w="1905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4992227" y="2486056"/>
            <a:ext cx="2105536" cy="0"/>
          </a:xfrm>
          <a:prstGeom prst="line">
            <a:avLst/>
          </a:prstGeom>
          <a:ln w="1905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053188" y="2307166"/>
            <a:ext cx="0" cy="301578"/>
          </a:xfrm>
          <a:prstGeom prst="line">
            <a:avLst/>
          </a:prstGeom>
          <a:ln w="1905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4809067" y="1341835"/>
            <a:ext cx="2472266" cy="1021935"/>
          </a:xfrm>
          <a:prstGeom prst="rect">
            <a:avLst/>
          </a:prstGeom>
          <a:solidFill>
            <a:schemeClr val="tx2"/>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4351549" y="2615923"/>
            <a:ext cx="1239442" cy="932422"/>
            <a:chOff x="2522926" y="2615923"/>
            <a:chExt cx="1239442" cy="932422"/>
          </a:xfrm>
        </p:grpSpPr>
        <p:grpSp>
          <p:nvGrpSpPr>
            <p:cNvPr id="92" name="グループ化 91"/>
            <p:cNvGrpSpPr/>
            <p:nvPr/>
          </p:nvGrpSpPr>
          <p:grpSpPr>
            <a:xfrm>
              <a:off x="2522926" y="2615923"/>
              <a:ext cx="1239442" cy="932422"/>
              <a:chOff x="2522926" y="2615923"/>
              <a:chExt cx="1239442" cy="932422"/>
            </a:xfrm>
          </p:grpSpPr>
          <p:sp>
            <p:nvSpPr>
              <p:cNvPr id="94" name="正方形/長方形 93"/>
              <p:cNvSpPr/>
              <p:nvPr/>
            </p:nvSpPr>
            <p:spPr>
              <a:xfrm>
                <a:off x="2615229" y="2615923"/>
                <a:ext cx="1028624" cy="93242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615229" y="3405088"/>
                <a:ext cx="1028624" cy="1432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2522926" y="3419203"/>
                <a:ext cx="1239442" cy="107722"/>
              </a:xfrm>
              <a:prstGeom prst="rect">
                <a:avLst/>
              </a:prstGeom>
              <a:noFill/>
            </p:spPr>
            <p:txBody>
              <a:bodyPr wrap="none" tIns="0" bIns="0" rtlCol="0">
                <a:spAutoFit/>
              </a:bodyPr>
              <a:lstStyle/>
              <a:p>
                <a:r>
                  <a:rPr lang="en-US" altLang="ja-JP" sz="700">
                    <a:solidFill>
                      <a:schemeClr val="bg1"/>
                    </a:solidFill>
                  </a:rPr>
                  <a:t>Locator Telescopic Camera</a:t>
                </a:r>
              </a:p>
            </p:txBody>
          </p:sp>
        </p:grpSp>
        <p:pic>
          <p:nvPicPr>
            <p:cNvPr id="93" name="図 92"/>
            <p:cNvPicPr>
              <a:picLocks noChangeAspect="1"/>
            </p:cNvPicPr>
            <p:nvPr/>
          </p:nvPicPr>
          <p:blipFill rotWithShape="1">
            <a:blip r:embed="rId4"/>
            <a:srcRect l="5670" t="5014" r="7294" b="18006"/>
            <a:stretch/>
          </p:blipFill>
          <p:spPr>
            <a:xfrm>
              <a:off x="2686840" y="2651377"/>
              <a:ext cx="895270" cy="726929"/>
            </a:xfrm>
            <a:prstGeom prst="rect">
              <a:avLst/>
            </a:prstGeom>
          </p:spPr>
        </p:pic>
      </p:grpSp>
      <p:grpSp>
        <p:nvGrpSpPr>
          <p:cNvPr id="97" name="グループ化 96"/>
          <p:cNvGrpSpPr/>
          <p:nvPr/>
        </p:nvGrpSpPr>
        <p:grpSpPr>
          <a:xfrm>
            <a:off x="6648223" y="2615923"/>
            <a:ext cx="1028624" cy="932901"/>
            <a:chOff x="8480109" y="2615923"/>
            <a:chExt cx="1028624" cy="932901"/>
          </a:xfrm>
        </p:grpSpPr>
        <p:grpSp>
          <p:nvGrpSpPr>
            <p:cNvPr id="98" name="グループ化 97"/>
            <p:cNvGrpSpPr/>
            <p:nvPr/>
          </p:nvGrpSpPr>
          <p:grpSpPr>
            <a:xfrm>
              <a:off x="8480109" y="2615923"/>
              <a:ext cx="1028624" cy="932901"/>
              <a:chOff x="2615229" y="2615923"/>
              <a:chExt cx="1028624" cy="932901"/>
            </a:xfrm>
          </p:grpSpPr>
          <p:sp>
            <p:nvSpPr>
              <p:cNvPr id="100" name="正方形/長方形 99"/>
              <p:cNvSpPr/>
              <p:nvPr/>
            </p:nvSpPr>
            <p:spPr>
              <a:xfrm>
                <a:off x="2615229" y="2615923"/>
                <a:ext cx="1028624" cy="93242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2615229" y="3405088"/>
                <a:ext cx="1028624" cy="1432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2886570" y="3382432"/>
                <a:ext cx="489236" cy="166392"/>
              </a:xfrm>
              <a:prstGeom prst="rect">
                <a:avLst/>
              </a:prstGeom>
              <a:noFill/>
            </p:spPr>
            <p:txBody>
              <a:bodyPr wrap="none" tIns="0" bIns="0" rtlCol="0">
                <a:spAutoFit/>
              </a:bodyPr>
              <a:lstStyle/>
              <a:p>
                <a:pPr algn="ctr">
                  <a:lnSpc>
                    <a:spcPct val="135000"/>
                  </a:lnSpc>
                </a:pPr>
                <a:r>
                  <a:rPr kumimoji="1" lang="en-US" altLang="ja-JP" sz="900">
                    <a:solidFill>
                      <a:schemeClr val="bg1"/>
                    </a:solidFill>
                  </a:rPr>
                  <a:t>LiDAR</a:t>
                </a:r>
                <a:endParaRPr kumimoji="1" lang="ja-JP" altLang="en-US" sz="900">
                  <a:solidFill>
                    <a:schemeClr val="bg1"/>
                  </a:solidFill>
                </a:endParaRPr>
              </a:p>
            </p:txBody>
          </p:sp>
        </p:grpSp>
        <p:pic>
          <p:nvPicPr>
            <p:cNvPr id="99" name="図 98"/>
            <p:cNvPicPr>
              <a:picLocks noChangeAspect="1"/>
            </p:cNvPicPr>
            <p:nvPr/>
          </p:nvPicPr>
          <p:blipFill rotWithShape="1">
            <a:blip r:embed="rId5"/>
            <a:srcRect l="5926" t="5532" r="5963" b="18492"/>
            <a:stretch/>
          </p:blipFill>
          <p:spPr>
            <a:xfrm>
              <a:off x="8550861" y="2655203"/>
              <a:ext cx="910574" cy="719277"/>
            </a:xfrm>
            <a:prstGeom prst="rect">
              <a:avLst/>
            </a:prstGeom>
          </p:spPr>
        </p:pic>
      </p:grpSp>
      <p:grpSp>
        <p:nvGrpSpPr>
          <p:cNvPr id="103" name="グループ化 102"/>
          <p:cNvGrpSpPr/>
          <p:nvPr/>
        </p:nvGrpSpPr>
        <p:grpSpPr>
          <a:xfrm>
            <a:off x="5547669" y="2615923"/>
            <a:ext cx="1028624" cy="932901"/>
            <a:chOff x="3881665" y="2615923"/>
            <a:chExt cx="1028624" cy="932901"/>
          </a:xfrm>
        </p:grpSpPr>
        <p:grpSp>
          <p:nvGrpSpPr>
            <p:cNvPr id="104" name="グループ化 103"/>
            <p:cNvGrpSpPr/>
            <p:nvPr/>
          </p:nvGrpSpPr>
          <p:grpSpPr>
            <a:xfrm>
              <a:off x="3881665" y="2615923"/>
              <a:ext cx="1028624" cy="932901"/>
              <a:chOff x="2615229" y="2615923"/>
              <a:chExt cx="1028624" cy="932901"/>
            </a:xfrm>
          </p:grpSpPr>
          <p:sp>
            <p:nvSpPr>
              <p:cNvPr id="106" name="正方形/長方形 105"/>
              <p:cNvSpPr/>
              <p:nvPr/>
            </p:nvSpPr>
            <p:spPr>
              <a:xfrm>
                <a:off x="2615229" y="2615923"/>
                <a:ext cx="1028624" cy="93242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2615229" y="3405088"/>
                <a:ext cx="1028624" cy="1432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2842487" y="3382432"/>
                <a:ext cx="577402" cy="166392"/>
              </a:xfrm>
              <a:prstGeom prst="rect">
                <a:avLst/>
              </a:prstGeom>
              <a:noFill/>
            </p:spPr>
            <p:txBody>
              <a:bodyPr wrap="none" tIns="0" bIns="0" rtlCol="0">
                <a:spAutoFit/>
              </a:bodyPr>
              <a:lstStyle/>
              <a:p>
                <a:pPr algn="ctr">
                  <a:lnSpc>
                    <a:spcPct val="135000"/>
                  </a:lnSpc>
                </a:pPr>
                <a:r>
                  <a:rPr kumimoji="1" lang="en-US" altLang="ja-JP" sz="900">
                    <a:solidFill>
                      <a:schemeClr val="bg1"/>
                    </a:solidFill>
                  </a:rPr>
                  <a:t>SIS ECU</a:t>
                </a:r>
                <a:endParaRPr kumimoji="1" lang="ja-JP" altLang="en-US" sz="900">
                  <a:solidFill>
                    <a:schemeClr val="bg1"/>
                  </a:solidFill>
                </a:endParaRPr>
              </a:p>
            </p:txBody>
          </p:sp>
        </p:grpSp>
        <p:pic>
          <p:nvPicPr>
            <p:cNvPr id="105" name="図 104"/>
            <p:cNvPicPr>
              <a:picLocks noChangeAspect="1"/>
            </p:cNvPicPr>
            <p:nvPr/>
          </p:nvPicPr>
          <p:blipFill rotWithShape="1">
            <a:blip r:embed="rId6"/>
            <a:srcRect l="6422" t="5870" r="5262" b="19131"/>
            <a:stretch/>
          </p:blipFill>
          <p:spPr>
            <a:xfrm>
              <a:off x="3934116" y="2655203"/>
              <a:ext cx="910575" cy="715451"/>
            </a:xfrm>
            <a:prstGeom prst="rect">
              <a:avLst/>
            </a:prstGeom>
          </p:spPr>
        </p:pic>
      </p:grpSp>
      <p:grpSp>
        <p:nvGrpSpPr>
          <p:cNvPr id="109" name="グループ化 108"/>
          <p:cNvGrpSpPr/>
          <p:nvPr/>
        </p:nvGrpSpPr>
        <p:grpSpPr>
          <a:xfrm>
            <a:off x="4928167" y="1385098"/>
            <a:ext cx="1028624" cy="953483"/>
            <a:chOff x="2800754" y="1439073"/>
            <a:chExt cx="1028624" cy="953483"/>
          </a:xfrm>
        </p:grpSpPr>
        <p:grpSp>
          <p:nvGrpSpPr>
            <p:cNvPr id="110" name="グループ化 109"/>
            <p:cNvGrpSpPr/>
            <p:nvPr/>
          </p:nvGrpSpPr>
          <p:grpSpPr>
            <a:xfrm>
              <a:off x="2800754" y="1439073"/>
              <a:ext cx="1028624" cy="953483"/>
              <a:chOff x="2615229" y="2615923"/>
              <a:chExt cx="1028624" cy="953483"/>
            </a:xfrm>
          </p:grpSpPr>
          <p:sp>
            <p:nvSpPr>
              <p:cNvPr id="112" name="正方形/長方形 111"/>
              <p:cNvSpPr/>
              <p:nvPr/>
            </p:nvSpPr>
            <p:spPr>
              <a:xfrm>
                <a:off x="2615229" y="2615923"/>
                <a:ext cx="1028624" cy="93242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2615229" y="3405088"/>
                <a:ext cx="1028624" cy="1432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811229" y="3382432"/>
                <a:ext cx="639920" cy="186974"/>
              </a:xfrm>
              <a:prstGeom prst="rect">
                <a:avLst/>
              </a:prstGeom>
              <a:noFill/>
            </p:spPr>
            <p:txBody>
              <a:bodyPr wrap="none" tIns="0" bIns="0" rtlCol="0">
                <a:spAutoFit/>
              </a:bodyPr>
              <a:lstStyle/>
              <a:p>
                <a:pPr algn="ctr">
                  <a:lnSpc>
                    <a:spcPct val="135000"/>
                  </a:lnSpc>
                </a:pPr>
                <a:r>
                  <a:rPr kumimoji="1" lang="en-US" altLang="ja-JP" sz="900">
                    <a:solidFill>
                      <a:schemeClr val="bg1"/>
                    </a:solidFill>
                  </a:rPr>
                  <a:t>ADS ECU</a:t>
                </a:r>
                <a:endParaRPr kumimoji="1" lang="ja-JP" altLang="en-US" sz="900">
                  <a:solidFill>
                    <a:schemeClr val="bg1"/>
                  </a:solidFill>
                </a:endParaRPr>
              </a:p>
            </p:txBody>
          </p:sp>
        </p:grpSp>
        <p:pic>
          <p:nvPicPr>
            <p:cNvPr id="111" name="図 110"/>
            <p:cNvPicPr>
              <a:picLocks noChangeAspect="1"/>
            </p:cNvPicPr>
            <p:nvPr/>
          </p:nvPicPr>
          <p:blipFill rotWithShape="1">
            <a:blip r:embed="rId7"/>
            <a:srcRect l="6650" t="3975" r="5176" b="18881"/>
            <a:stretch/>
          </p:blipFill>
          <p:spPr>
            <a:xfrm>
              <a:off x="2865070" y="1473200"/>
              <a:ext cx="911226" cy="708026"/>
            </a:xfrm>
            <a:prstGeom prst="rect">
              <a:avLst/>
            </a:prstGeom>
          </p:spPr>
        </p:pic>
      </p:grpSp>
      <p:grpSp>
        <p:nvGrpSpPr>
          <p:cNvPr id="115" name="グループ化 114"/>
          <p:cNvGrpSpPr/>
          <p:nvPr/>
        </p:nvGrpSpPr>
        <p:grpSpPr>
          <a:xfrm>
            <a:off x="6133911" y="1385098"/>
            <a:ext cx="1028624" cy="932901"/>
            <a:chOff x="8480109" y="1439073"/>
            <a:chExt cx="1028624" cy="932901"/>
          </a:xfrm>
        </p:grpSpPr>
        <p:grpSp>
          <p:nvGrpSpPr>
            <p:cNvPr id="116" name="グループ化 115"/>
            <p:cNvGrpSpPr/>
            <p:nvPr/>
          </p:nvGrpSpPr>
          <p:grpSpPr>
            <a:xfrm>
              <a:off x="8480109" y="1439073"/>
              <a:ext cx="1028624" cy="932901"/>
              <a:chOff x="2615229" y="2615923"/>
              <a:chExt cx="1028624" cy="932901"/>
            </a:xfrm>
          </p:grpSpPr>
          <p:sp>
            <p:nvSpPr>
              <p:cNvPr id="118" name="正方形/長方形 117"/>
              <p:cNvSpPr/>
              <p:nvPr/>
            </p:nvSpPr>
            <p:spPr>
              <a:xfrm>
                <a:off x="2615229" y="2615923"/>
                <a:ext cx="1028624" cy="93242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2615229" y="3405088"/>
                <a:ext cx="1028624" cy="1432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808023" y="3382432"/>
                <a:ext cx="646332" cy="166392"/>
              </a:xfrm>
              <a:prstGeom prst="rect">
                <a:avLst/>
              </a:prstGeom>
              <a:noFill/>
            </p:spPr>
            <p:txBody>
              <a:bodyPr wrap="none" tIns="0" bIns="0" rtlCol="0">
                <a:spAutoFit/>
              </a:bodyPr>
              <a:lstStyle/>
              <a:p>
                <a:pPr algn="ctr">
                  <a:lnSpc>
                    <a:spcPct val="135000"/>
                  </a:lnSpc>
                </a:pPr>
                <a:r>
                  <a:rPr kumimoji="1" lang="en-US" altLang="ja-JP" sz="900">
                    <a:solidFill>
                      <a:schemeClr val="bg1"/>
                    </a:solidFill>
                  </a:rPr>
                  <a:t>ADX ECU</a:t>
                </a:r>
                <a:endParaRPr kumimoji="1" lang="ja-JP" altLang="en-US" sz="900">
                  <a:solidFill>
                    <a:schemeClr val="bg1"/>
                  </a:solidFill>
                </a:endParaRPr>
              </a:p>
            </p:txBody>
          </p:sp>
        </p:grpSp>
        <p:pic>
          <p:nvPicPr>
            <p:cNvPr id="117" name="図 116"/>
            <p:cNvPicPr>
              <a:picLocks noChangeAspect="1"/>
            </p:cNvPicPr>
            <p:nvPr/>
          </p:nvPicPr>
          <p:blipFill rotWithShape="1">
            <a:blip r:embed="rId8"/>
            <a:srcRect l="9224" t="3629" r="6312" b="18882"/>
            <a:stretch/>
          </p:blipFill>
          <p:spPr>
            <a:xfrm>
              <a:off x="8581165" y="1470025"/>
              <a:ext cx="866775" cy="711200"/>
            </a:xfrm>
            <a:prstGeom prst="rect">
              <a:avLst/>
            </a:prstGeom>
          </p:spPr>
        </p:pic>
      </p:grpSp>
      <p:sp>
        <p:nvSpPr>
          <p:cNvPr id="163" name="楕円 162"/>
          <p:cNvSpPr/>
          <p:nvPr/>
        </p:nvSpPr>
        <p:spPr>
          <a:xfrm>
            <a:off x="1296526" y="1772920"/>
            <a:ext cx="1376680" cy="1376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867579" y="2074873"/>
            <a:ext cx="2203122" cy="830997"/>
          </a:xfrm>
          <a:prstGeom prst="rect">
            <a:avLst/>
          </a:prstGeom>
          <a:noFill/>
        </p:spPr>
        <p:txBody>
          <a:bodyPr wrap="square" tIns="0" bIns="0" rtlCol="0">
            <a:spAutoFit/>
          </a:bodyPr>
          <a:lstStyle/>
          <a:p>
            <a:pPr marL="0" marR="0" lvl="0" indent="0" algn="ctr" defTabSz="914400" rtl="0" eaLnBrk="1" fontAlgn="auto" latinLnBrk="0" hangingPunct="1">
              <a:lnSpc>
                <a:spcPct val="135000"/>
              </a:lnSpc>
              <a:spcBef>
                <a:spcPts val="0"/>
              </a:spcBef>
              <a:spcAft>
                <a:spcPts val="0"/>
              </a:spcAft>
              <a:buClrTx/>
              <a:buSzTx/>
              <a:buFontTx/>
              <a:buNone/>
              <a:tabLst/>
              <a:defRPr/>
            </a:pPr>
            <a:r>
              <a:rPr lang="en-US" altLang="ja-JP" sz="2000">
                <a:solidFill>
                  <a:srgbClr val="323232"/>
                </a:solidFill>
                <a:latin typeface="Yu Gothic UI"/>
                <a:ea typeface="Yu Gothic UI"/>
                <a:cs typeface="Times New Roman"/>
              </a:rPr>
              <a:t>Software</a:t>
            </a:r>
          </a:p>
          <a:p>
            <a:pPr marL="0" marR="0" lvl="0" indent="0" algn="ctr" defTabSz="914400" rtl="0" eaLnBrk="1" fontAlgn="auto" latinLnBrk="0" hangingPunct="1">
              <a:lnSpc>
                <a:spcPct val="135000"/>
              </a:lnSpc>
              <a:spcBef>
                <a:spcPts val="0"/>
              </a:spcBef>
              <a:spcAft>
                <a:spcPts val="0"/>
              </a:spcAft>
              <a:buClrTx/>
              <a:buSzTx/>
              <a:buFontTx/>
              <a:buNone/>
              <a:tabLst/>
              <a:defRPr/>
            </a:pPr>
            <a:r>
              <a:rPr lang="en-US" altLang="ja-JP" sz="2000">
                <a:solidFill>
                  <a:srgbClr val="323232"/>
                </a:solidFill>
                <a:latin typeface="Yu Gothic UI"/>
                <a:ea typeface="Yu Gothic UI"/>
                <a:cs typeface="Times New Roman"/>
              </a:rPr>
              <a:t>first</a:t>
            </a:r>
            <a:endParaRPr kumimoji="1" lang="ja-JP" altLang="en-US" sz="2000" b="0" i="0" u="none" strike="noStrike" kern="1200" cap="none" spc="0" normalizeH="0" baseline="0" noProof="0">
              <a:ln>
                <a:noFill/>
              </a:ln>
              <a:solidFill>
                <a:srgbClr val="323232"/>
              </a:solidFill>
              <a:effectLst/>
              <a:uLnTx/>
              <a:uFillTx/>
              <a:latin typeface="Yu Gothic UI"/>
              <a:ea typeface="Yu Gothic UI"/>
              <a:cs typeface="Times New Roman"/>
            </a:endParaRPr>
          </a:p>
        </p:txBody>
      </p:sp>
      <p:sp>
        <p:nvSpPr>
          <p:cNvPr id="168" name="楕円 167"/>
          <p:cNvSpPr/>
          <p:nvPr/>
        </p:nvSpPr>
        <p:spPr>
          <a:xfrm>
            <a:off x="9646261" y="1772920"/>
            <a:ext cx="1376680" cy="1376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9217314" y="2063894"/>
            <a:ext cx="2203122" cy="785215"/>
          </a:xfrm>
          <a:prstGeom prst="rect">
            <a:avLst/>
          </a:prstGeom>
          <a:noFill/>
        </p:spPr>
        <p:txBody>
          <a:bodyPr wrap="square" lIns="91440" tIns="0" rIns="91440" bIns="0" rtlCol="0" anchor="t">
            <a:spAutoFit/>
          </a:bodyPr>
          <a:lstStyle/>
          <a:p>
            <a:pPr algn="ctr">
              <a:lnSpc>
                <a:spcPct val="135000"/>
              </a:lnSpc>
              <a:defRPr/>
            </a:pPr>
            <a:r>
              <a:rPr lang="en-US" altLang="ja-JP" sz="2000">
                <a:solidFill>
                  <a:srgbClr val="323232"/>
                </a:solidFill>
                <a:latin typeface="Yu Gothic UI"/>
                <a:ea typeface="Yu Gothic UI"/>
                <a:cs typeface="Times New Roman"/>
              </a:rPr>
              <a:t>Vehicle level</a:t>
            </a:r>
            <a:endParaRPr lang="ja-JP" altLang="en-US" sz="2000">
              <a:solidFill>
                <a:srgbClr val="323232"/>
              </a:solidFill>
              <a:latin typeface="Yu Gothic UI"/>
              <a:ea typeface="Yu Gothic UI"/>
              <a:cs typeface="Times New Roman"/>
            </a:endParaRPr>
          </a:p>
          <a:p>
            <a:pPr algn="ctr">
              <a:lnSpc>
                <a:spcPct val="135000"/>
              </a:lnSpc>
              <a:defRPr/>
            </a:pPr>
            <a:r>
              <a:rPr lang="en-US" altLang="ja-JP" sz="2000">
                <a:solidFill>
                  <a:srgbClr val="323232"/>
                </a:solidFill>
                <a:latin typeface="Yu Gothic UI"/>
                <a:ea typeface="Yu Gothic UI"/>
                <a:cs typeface="Times New Roman"/>
              </a:rPr>
              <a:t>viewpoint</a:t>
            </a:r>
            <a:endParaRPr lang="ja-JP" altLang="en-US" sz="2000" b="0" i="0" u="none" strike="noStrike" kern="1200" cap="none" spc="0" normalizeH="0" baseline="0" noProof="0">
              <a:ln>
                <a:noFill/>
              </a:ln>
              <a:solidFill>
                <a:srgbClr val="323232"/>
              </a:solidFill>
              <a:effectLst/>
              <a:uLnTx/>
              <a:uFillTx/>
              <a:latin typeface="Yu Gothic UI"/>
              <a:ea typeface="Yu Gothic UI"/>
              <a:cs typeface="Times New Roman"/>
            </a:endParaRPr>
          </a:p>
        </p:txBody>
      </p:sp>
    </p:spTree>
    <p:extLst>
      <p:ext uri="{BB962C8B-B14F-4D97-AF65-F5344CB8AC3E}">
        <p14:creationId xmlns:p14="http://schemas.microsoft.com/office/powerpoint/2010/main" val="162091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91924" y="4886745"/>
            <a:ext cx="11620676" cy="574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ッター プレースホルダー 1"/>
          <p:cNvSpPr>
            <a:spLocks noGrp="1"/>
          </p:cNvSpPr>
          <p:nvPr>
            <p:ph type="ftr" sz="quarter" idx="10"/>
          </p:nvPr>
        </p:nvSpPr>
        <p:spPr>
          <a:xfrm>
            <a:off x="1306649" y="6269163"/>
            <a:ext cx="4623616" cy="365125"/>
          </a:xfrm>
        </p:spPr>
        <p:txBody>
          <a:bodyPr/>
          <a:lstStyle/>
          <a:p>
            <a:r>
              <a:rPr lang="en-US" altLang="ja-JP" smtClean="0">
                <a:latin typeface="+mn-lt"/>
                <a:cs typeface="Segoe UI" panose="020B0502040204020203" pitchFamily="34" charset="0"/>
              </a:rPr>
              <a:t>DENSO DIALOG DAY 2021 / May 26th, 2021</a:t>
            </a:r>
            <a:endParaRPr lang="ja-JP" altLang="en-US">
              <a:latin typeface="+mn-lt"/>
              <a:cs typeface="Segoe UI" panose="020B0502040204020203" pitchFamily="34" charset="0"/>
            </a:endParaRPr>
          </a:p>
        </p:txBody>
      </p:sp>
      <p:sp>
        <p:nvSpPr>
          <p:cNvPr id="67" name="スライド番号プレースホルダー 2"/>
          <p:cNvSpPr>
            <a:spLocks noGrp="1"/>
          </p:cNvSpPr>
          <p:nvPr>
            <p:ph type="sldNum" sz="quarter" idx="11"/>
          </p:nvPr>
        </p:nvSpPr>
        <p:spPr>
          <a:xfrm>
            <a:off x="10900342" y="6332075"/>
            <a:ext cx="736034" cy="365125"/>
          </a:xfrm>
        </p:spPr>
        <p:txBody>
          <a:bodyPr/>
          <a:lstStyle/>
          <a:p>
            <a:fld id="{A4345066-4952-40C1-BC8B-CE2851EC3EF2}" type="slidenum">
              <a:rPr lang="ja-JP" altLang="en-US" smtClean="0">
                <a:solidFill>
                  <a:schemeClr val="bg1">
                    <a:lumMod val="65000"/>
                  </a:schemeClr>
                </a:solidFill>
                <a:latin typeface="+mn-lt"/>
                <a:ea typeface="Yu Gothic UI Light" panose="020B0300000000000000" pitchFamily="50" charset="-128"/>
              </a:rPr>
              <a:pPr/>
              <a:t>5</a:t>
            </a:fld>
            <a:endParaRPr lang="en-US" altLang="ja-JP" sz="900">
              <a:solidFill>
                <a:schemeClr val="bg1">
                  <a:lumMod val="65000"/>
                </a:schemeClr>
              </a:solidFill>
              <a:latin typeface="+mn-lt"/>
              <a:ea typeface="Yu Gothic UI Light" panose="020B0300000000000000" pitchFamily="50" charset="-128"/>
            </a:endParaRPr>
          </a:p>
        </p:txBody>
      </p:sp>
      <p:sp>
        <p:nvSpPr>
          <p:cNvPr id="68" name="タイトル 4"/>
          <p:cNvSpPr>
            <a:spLocks noGrp="1"/>
          </p:cNvSpPr>
          <p:nvPr>
            <p:ph type="title"/>
          </p:nvPr>
        </p:nvSpPr>
        <p:spPr>
          <a:xfrm>
            <a:off x="0" y="254791"/>
            <a:ext cx="10806252" cy="415770"/>
          </a:xfrm>
        </p:spPr>
        <p:txBody>
          <a:bodyPr/>
          <a:lstStyle/>
          <a:p>
            <a:r>
              <a:rPr lang="en-US" altLang="ja-JP"/>
              <a:t>Build the foundation of the industry standard</a:t>
            </a:r>
            <a:endParaRPr kumimoji="1" lang="ja-JP" altLang="en-US"/>
          </a:p>
        </p:txBody>
      </p:sp>
      <p:sp>
        <p:nvSpPr>
          <p:cNvPr id="69" name="テキスト ボックス 68"/>
          <p:cNvSpPr txBox="1"/>
          <p:nvPr/>
        </p:nvSpPr>
        <p:spPr>
          <a:xfrm>
            <a:off x="0" y="5549073"/>
            <a:ext cx="12192000" cy="615553"/>
          </a:xfrm>
          <a:prstGeom prst="rect">
            <a:avLst/>
          </a:prstGeom>
          <a:noFill/>
        </p:spPr>
        <p:txBody>
          <a:bodyPr wrap="square" tIns="0" bIns="0" rtlCol="0">
            <a:spAutoFit/>
          </a:bodyPr>
          <a:lstStyle/>
          <a:p>
            <a:pPr lvl="0" algn="ctr">
              <a:lnSpc>
                <a:spcPts val="2400"/>
              </a:lnSpc>
              <a:defRPr/>
            </a:pPr>
            <a:r>
              <a:rPr lang="en-US" altLang="ja-JP" sz="2400" b="1">
                <a:solidFill>
                  <a:schemeClr val="bg2"/>
                </a:solidFill>
              </a:rPr>
              <a:t>Continue to help expand the ecosystem that reflects “green” and “peace of mind” through partnerships across the industry</a:t>
            </a:r>
            <a:endParaRPr kumimoji="1" lang="ja-JP" altLang="en-US" sz="2400" b="1" i="0" u="none" strike="noStrike" kern="1200" cap="none" spc="0" normalizeH="0" baseline="0" noProof="0">
              <a:ln>
                <a:noFill/>
              </a:ln>
              <a:solidFill>
                <a:schemeClr val="bg2"/>
              </a:solidFill>
              <a:effectLst/>
              <a:uLnTx/>
              <a:uFillTx/>
              <a:ea typeface="Yu Gothic UI"/>
              <a:cs typeface="Times New Roman"/>
            </a:endParaRPr>
          </a:p>
        </p:txBody>
      </p:sp>
      <p:pic>
        <p:nvPicPr>
          <p:cNvPr id="70" name="図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72" y="798077"/>
            <a:ext cx="2921177" cy="1880900"/>
          </a:xfrm>
          <a:prstGeom prst="rect">
            <a:avLst/>
          </a:prstGeom>
        </p:spPr>
      </p:pic>
      <p:sp>
        <p:nvSpPr>
          <p:cNvPr id="71" name="テキスト ボックス 70"/>
          <p:cNvSpPr txBox="1"/>
          <p:nvPr/>
        </p:nvSpPr>
        <p:spPr>
          <a:xfrm>
            <a:off x="4525873" y="2361627"/>
            <a:ext cx="3052640" cy="769441"/>
          </a:xfrm>
          <a:prstGeom prst="rect">
            <a:avLst/>
          </a:prstGeom>
          <a:noFill/>
        </p:spPr>
        <p:txBody>
          <a:bodyPr wrap="square" tIns="0" bIns="0" rtlCol="0">
            <a:spAutoFit/>
          </a:bodyPr>
          <a:lstStyle/>
          <a:p>
            <a:pPr lvl="0">
              <a:lnSpc>
                <a:spcPts val="2000"/>
              </a:lnSpc>
              <a:defRPr/>
            </a:pPr>
            <a:r>
              <a:rPr lang="en-US" altLang="ja-JP" sz="2000" b="1">
                <a:solidFill>
                  <a:srgbClr val="323232"/>
                </a:solidFill>
              </a:rPr>
              <a:t>Connection between vehicles and </a:t>
            </a:r>
            <a:r>
              <a:rPr lang="en-US" altLang="ja-JP" sz="2000" b="1"/>
              <a:t>infrastructure</a:t>
            </a:r>
            <a:endParaRPr kumimoji="1" lang="ja-JP" altLang="en-US" sz="2000" b="1" i="0" u="none" strike="noStrike" kern="1200" cap="none" spc="0" normalizeH="0" baseline="0" noProof="0">
              <a:ln>
                <a:noFill/>
              </a:ln>
              <a:effectLst/>
              <a:uLnTx/>
              <a:uFillTx/>
              <a:ea typeface="Yu Gothic UI"/>
              <a:cs typeface="Times New Roman"/>
            </a:endParaRPr>
          </a:p>
        </p:txBody>
      </p:sp>
      <p:sp>
        <p:nvSpPr>
          <p:cNvPr id="72" name="テキスト ボックス 71"/>
          <p:cNvSpPr txBox="1"/>
          <p:nvPr/>
        </p:nvSpPr>
        <p:spPr>
          <a:xfrm>
            <a:off x="4446576" y="3642330"/>
            <a:ext cx="2943577" cy="256480"/>
          </a:xfrm>
          <a:prstGeom prst="rect">
            <a:avLst/>
          </a:prstGeom>
          <a:noFill/>
        </p:spPr>
        <p:txBody>
          <a:bodyPr wrap="square" tIns="0" bIns="0" rtlCol="0">
            <a:spAutoFit/>
          </a:bodyPr>
          <a:lstStyle/>
          <a:p>
            <a:pPr lvl="0">
              <a:lnSpc>
                <a:spcPts val="2000"/>
              </a:lnSpc>
              <a:defRPr/>
            </a:pPr>
            <a:r>
              <a:rPr lang="en-US" altLang="ja-JP" sz="2000" b="1">
                <a:solidFill>
                  <a:srgbClr val="323232"/>
                </a:solidFill>
              </a:rPr>
              <a:t>Connection in vehicles</a:t>
            </a:r>
            <a:endParaRPr kumimoji="1" lang="ja-JP" altLang="en-US" sz="2000" b="1" i="0" u="none" strike="noStrike" kern="1200" cap="none" spc="0" normalizeH="0" baseline="0" noProof="0">
              <a:ln>
                <a:noFill/>
              </a:ln>
              <a:solidFill>
                <a:srgbClr val="323232"/>
              </a:solidFill>
              <a:effectLst/>
              <a:uLnTx/>
              <a:uFillTx/>
              <a:ea typeface="Yu Gothic UI"/>
              <a:cs typeface="Times New Roman"/>
            </a:endParaRPr>
          </a:p>
        </p:txBody>
      </p:sp>
      <p:sp>
        <p:nvSpPr>
          <p:cNvPr id="73" name="正方形/長方形 72"/>
          <p:cNvSpPr/>
          <p:nvPr/>
        </p:nvSpPr>
        <p:spPr>
          <a:xfrm>
            <a:off x="2515174" y="4920354"/>
            <a:ext cx="9384902" cy="462050"/>
          </a:xfrm>
          <a:prstGeom prst="rect">
            <a:avLst/>
          </a:prstGeom>
        </p:spPr>
        <p:txBody>
          <a:bodyPr wrap="square">
            <a:spAutoFit/>
          </a:bodyPr>
          <a:lstStyle/>
          <a:p>
            <a:pPr lvl="0" algn="ctr">
              <a:lnSpc>
                <a:spcPct val="135000"/>
              </a:lnSpc>
              <a:defRPr/>
            </a:pPr>
            <a:r>
              <a:rPr lang="en-US" altLang="ja-JP" sz="2000" b="1">
                <a:solidFill>
                  <a:schemeClr val="bg1"/>
                </a:solidFill>
              </a:rPr>
              <a:t>Development experience and mutual trust with OEMs and mobility industry</a:t>
            </a:r>
            <a:endParaRPr kumimoji="1" lang="ja-JP" altLang="en-US" sz="2000" b="1" i="0" u="none" strike="noStrike" kern="1200" cap="none" spc="0" normalizeH="0" baseline="0" noProof="0">
              <a:ln>
                <a:noFill/>
              </a:ln>
              <a:solidFill>
                <a:schemeClr val="bg1"/>
              </a:solidFill>
              <a:effectLst/>
              <a:uLnTx/>
              <a:uFillTx/>
              <a:ea typeface="Yu Gothic UI"/>
              <a:cs typeface="Times New Roman"/>
            </a:endParaRPr>
          </a:p>
        </p:txBody>
      </p:sp>
      <p:sp>
        <p:nvSpPr>
          <p:cNvPr id="74" name="テキスト ボックス 73"/>
          <p:cNvSpPr txBox="1"/>
          <p:nvPr/>
        </p:nvSpPr>
        <p:spPr>
          <a:xfrm>
            <a:off x="4547172" y="3160390"/>
            <a:ext cx="2661341" cy="359073"/>
          </a:xfrm>
          <a:prstGeom prst="rect">
            <a:avLst/>
          </a:prstGeom>
          <a:noFill/>
        </p:spPr>
        <p:txBody>
          <a:bodyPr wrap="square" tIns="0" bIns="0" rtlCol="0">
            <a:spAutoFit/>
          </a:bodyPr>
          <a:lstStyle/>
          <a:p>
            <a:pPr lvl="0">
              <a:lnSpc>
                <a:spcPts val="1400"/>
              </a:lnSpc>
              <a:defRPr/>
            </a:pPr>
            <a:r>
              <a:rPr lang="en-US" altLang="ja-JP" sz="1400">
                <a:solidFill>
                  <a:srgbClr val="323232"/>
                </a:solidFill>
              </a:rPr>
              <a:t>Interface between automotive technologies and IT</a:t>
            </a:r>
            <a:endParaRPr kumimoji="1" lang="ja-JP" altLang="en-US" sz="1400" b="0" i="0" u="none" strike="noStrike" kern="1200" cap="none" spc="0" normalizeH="0" baseline="0" noProof="0">
              <a:ln>
                <a:noFill/>
              </a:ln>
              <a:solidFill>
                <a:srgbClr val="323232"/>
              </a:solidFill>
              <a:effectLst/>
              <a:uLnTx/>
              <a:uFillTx/>
              <a:ea typeface="Yu Gothic UI"/>
              <a:cs typeface="Times New Roman"/>
            </a:endParaRPr>
          </a:p>
        </p:txBody>
      </p:sp>
      <p:sp>
        <p:nvSpPr>
          <p:cNvPr id="75" name="テキスト ボックス 74"/>
          <p:cNvSpPr txBox="1"/>
          <p:nvPr/>
        </p:nvSpPr>
        <p:spPr>
          <a:xfrm>
            <a:off x="4572193" y="3937127"/>
            <a:ext cx="2604053" cy="538609"/>
          </a:xfrm>
          <a:prstGeom prst="rect">
            <a:avLst/>
          </a:prstGeom>
          <a:noFill/>
        </p:spPr>
        <p:txBody>
          <a:bodyPr wrap="square" tIns="0" bIns="0" rtlCol="0">
            <a:spAutoFit/>
          </a:bodyPr>
          <a:lstStyle/>
          <a:p>
            <a:pPr lvl="0">
              <a:lnSpc>
                <a:spcPts val="1400"/>
              </a:lnSpc>
              <a:defRPr/>
            </a:pPr>
            <a:r>
              <a:rPr lang="en-US" altLang="ja-JP" sz="1400">
                <a:solidFill>
                  <a:srgbClr val="323232"/>
                </a:solidFill>
              </a:rPr>
              <a:t>Interface between the cross-domain ECU and respective ECUs</a:t>
            </a:r>
            <a:endParaRPr kumimoji="1" lang="ja-JP" altLang="en-US" sz="1400" b="0" i="0" u="none" strike="noStrike" kern="1200" cap="none" spc="0" normalizeH="0" baseline="0" noProof="0">
              <a:ln>
                <a:noFill/>
              </a:ln>
              <a:solidFill>
                <a:srgbClr val="323232"/>
              </a:solidFill>
              <a:effectLst/>
              <a:uLnTx/>
              <a:uFillTx/>
              <a:ea typeface="Yu Gothic UI"/>
              <a:cs typeface="Times New Roman"/>
            </a:endParaRPr>
          </a:p>
        </p:txBody>
      </p:sp>
      <p:pic>
        <p:nvPicPr>
          <p:cNvPr id="76" name="図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24" y="3302668"/>
            <a:ext cx="4054966" cy="1317222"/>
          </a:xfrm>
          <a:prstGeom prst="rect">
            <a:avLst/>
          </a:prstGeom>
        </p:spPr>
      </p:pic>
      <p:sp>
        <p:nvSpPr>
          <p:cNvPr id="79" name="正方形/長方形 78"/>
          <p:cNvSpPr/>
          <p:nvPr/>
        </p:nvSpPr>
        <p:spPr>
          <a:xfrm>
            <a:off x="1444137" y="1912782"/>
            <a:ext cx="1835068" cy="503366"/>
          </a:xfrm>
          <a:prstGeom prst="rect">
            <a:avLst/>
          </a:prstGeom>
          <a:solidFill>
            <a:schemeClr val="tx2"/>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altLang="ja-JP" sz="1400" b="1">
                <a:solidFill>
                  <a:schemeClr val="tx1"/>
                </a:solidFill>
              </a:rPr>
              <a:t>Platform</a:t>
            </a:r>
            <a:r>
              <a:rPr lang="ja-JP" altLang="en-US" sz="1400" b="1">
                <a:solidFill>
                  <a:schemeClr val="tx1"/>
                </a:solidFill>
              </a:rPr>
              <a:t>　</a:t>
            </a:r>
            <a:r>
              <a:rPr lang="en-US" altLang="ja-JP" sz="1400" b="1">
                <a:solidFill>
                  <a:schemeClr val="tx1"/>
                </a:solidFill>
              </a:rPr>
              <a:t>connecting vehicles with IT</a:t>
            </a:r>
          </a:p>
        </p:txBody>
      </p:sp>
      <p:cxnSp>
        <p:nvCxnSpPr>
          <p:cNvPr id="82" name="直線コネクタ 81"/>
          <p:cNvCxnSpPr/>
          <p:nvPr/>
        </p:nvCxnSpPr>
        <p:spPr>
          <a:xfrm>
            <a:off x="3809447" y="3721100"/>
            <a:ext cx="742950" cy="0"/>
          </a:xfrm>
          <a:prstGeom prst="line">
            <a:avLst/>
          </a:prstGeom>
          <a:ln w="28575">
            <a:solidFill>
              <a:schemeClr val="bg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698197" y="2713317"/>
            <a:ext cx="1854200" cy="0"/>
          </a:xfrm>
          <a:prstGeom prst="line">
            <a:avLst/>
          </a:prstGeom>
          <a:ln w="28575">
            <a:solidFill>
              <a:schemeClr val="bg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4476059" y="1838439"/>
            <a:ext cx="2624367" cy="439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a:solidFill>
                  <a:schemeClr val="tx1"/>
                </a:solidFill>
              </a:rPr>
              <a:t>Priorities in development</a:t>
            </a:r>
            <a:endParaRPr kumimoji="1" lang="ja-JP" altLang="en-US" sz="1400">
              <a:solidFill>
                <a:schemeClr val="tx1"/>
              </a:solidFill>
            </a:endParaRPr>
          </a:p>
        </p:txBody>
      </p:sp>
      <p:sp>
        <p:nvSpPr>
          <p:cNvPr id="85" name="正方形/長方形 84"/>
          <p:cNvSpPr/>
          <p:nvPr/>
        </p:nvSpPr>
        <p:spPr>
          <a:xfrm>
            <a:off x="7826010" y="1838439"/>
            <a:ext cx="4188190" cy="439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a:solidFill>
                  <a:schemeClr val="tx1"/>
                </a:solidFill>
              </a:rPr>
              <a:t>Promoting standardization</a:t>
            </a:r>
            <a:endParaRPr kumimoji="1" lang="ja-JP" altLang="en-US" sz="1600">
              <a:solidFill>
                <a:schemeClr val="tx1"/>
              </a:solidFill>
            </a:endParaRPr>
          </a:p>
        </p:txBody>
      </p:sp>
      <p:sp>
        <p:nvSpPr>
          <p:cNvPr id="86" name="正方形/長方形 85"/>
          <p:cNvSpPr/>
          <p:nvPr/>
        </p:nvSpPr>
        <p:spPr>
          <a:xfrm>
            <a:off x="4489449" y="1838439"/>
            <a:ext cx="2610977" cy="26891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7826011" y="1838439"/>
            <a:ext cx="4188189" cy="26891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右矢印 94"/>
          <p:cNvSpPr/>
          <p:nvPr/>
        </p:nvSpPr>
        <p:spPr>
          <a:xfrm rot="16200000">
            <a:off x="5589096" y="4556781"/>
            <a:ext cx="429192"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右矢印 95"/>
          <p:cNvSpPr/>
          <p:nvPr/>
        </p:nvSpPr>
        <p:spPr>
          <a:xfrm rot="16200000">
            <a:off x="9667191" y="4556782"/>
            <a:ext cx="429192" cy="37072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8207" y="879886"/>
            <a:ext cx="1349365" cy="732951"/>
          </a:xfrm>
          <a:prstGeom prst="rect">
            <a:avLst/>
          </a:prstGeom>
        </p:spPr>
      </p:pic>
      <p:sp>
        <p:nvSpPr>
          <p:cNvPr id="99" name="テキスト ボックス 98"/>
          <p:cNvSpPr txBox="1"/>
          <p:nvPr/>
        </p:nvSpPr>
        <p:spPr>
          <a:xfrm>
            <a:off x="7857065" y="2506842"/>
            <a:ext cx="4168415" cy="512961"/>
          </a:xfrm>
          <a:prstGeom prst="rect">
            <a:avLst/>
          </a:prstGeom>
          <a:noFill/>
        </p:spPr>
        <p:txBody>
          <a:bodyPr wrap="square" lIns="91440" tIns="0" rIns="91440" bIns="0" rtlCol="0" anchor="t">
            <a:spAutoFit/>
          </a:bodyPr>
          <a:lstStyle/>
          <a:p>
            <a:pPr marL="182563" indent="-182563">
              <a:lnSpc>
                <a:spcPts val="2000"/>
              </a:lnSpc>
              <a:buFont typeface="Arial"/>
              <a:buChar char="•"/>
              <a:defRPr/>
            </a:pPr>
            <a:r>
              <a:rPr lang="en-US" altLang="ja-JP" sz="2000" b="1">
                <a:solidFill>
                  <a:srgbClr val="323232"/>
                </a:solidFill>
                <a:ea typeface="Yu Gothic UI"/>
                <a:cs typeface="Times New Roman"/>
              </a:rPr>
              <a:t>Enhance</a:t>
            </a:r>
            <a:r>
              <a:rPr lang="en-US" altLang="ja-JP" sz="2000" b="1">
                <a:solidFill>
                  <a:srgbClr val="323232"/>
                </a:solidFill>
              </a:rPr>
              <a:t> standardization activities (</a:t>
            </a:r>
            <a:r>
              <a:rPr lang="en-US" altLang="ja-JP" sz="2000" b="1" err="1">
                <a:solidFill>
                  <a:srgbClr val="323232"/>
                </a:solidFill>
              </a:rPr>
              <a:t>JasPar</a:t>
            </a:r>
            <a:r>
              <a:rPr lang="en-US" altLang="ja-JP" sz="2000" b="1">
                <a:solidFill>
                  <a:srgbClr val="323232"/>
                </a:solidFill>
              </a:rPr>
              <a:t> / AUTOSAR) </a:t>
            </a:r>
            <a:endParaRPr lang="en-US" altLang="ja-JP" sz="2000" b="1" i="0" u="none" strike="noStrike" kern="1200" cap="none" spc="0" normalizeH="0" baseline="0" noProof="0">
              <a:ln>
                <a:noFill/>
              </a:ln>
              <a:solidFill>
                <a:srgbClr val="323232"/>
              </a:solidFill>
              <a:effectLst/>
              <a:uLnTx/>
              <a:uFillTx/>
              <a:ea typeface="Yu Gothic UI"/>
              <a:cs typeface="Times New Roman"/>
            </a:endParaRPr>
          </a:p>
        </p:txBody>
      </p:sp>
      <p:sp>
        <p:nvSpPr>
          <p:cNvPr id="111" name="テキスト ボックス 110"/>
          <p:cNvSpPr txBox="1"/>
          <p:nvPr/>
        </p:nvSpPr>
        <p:spPr>
          <a:xfrm>
            <a:off x="7911012" y="3158482"/>
            <a:ext cx="4168415" cy="1025922"/>
          </a:xfrm>
          <a:prstGeom prst="rect">
            <a:avLst/>
          </a:prstGeom>
          <a:noFill/>
        </p:spPr>
        <p:txBody>
          <a:bodyPr wrap="square" lIns="91440" tIns="0" rIns="91440" bIns="0" rtlCol="0" anchor="t">
            <a:spAutoFit/>
          </a:bodyPr>
          <a:lstStyle/>
          <a:p>
            <a:pPr marL="182563" indent="-182563">
              <a:lnSpc>
                <a:spcPts val="2000"/>
              </a:lnSpc>
              <a:buFont typeface="Arial"/>
              <a:buChar char="•"/>
              <a:defRPr/>
            </a:pPr>
            <a:r>
              <a:rPr lang="en-US" altLang="ja-JP" sz="2000" b="1">
                <a:solidFill>
                  <a:srgbClr val="323232"/>
                </a:solidFill>
              </a:rPr>
              <a:t>Promote standardized specification on vehicle architecture and interface between ECUs with OEMs</a:t>
            </a:r>
            <a:endParaRPr lang="ja-JP" altLang="en-US" sz="2000" b="1" i="0" u="none" strike="noStrike" kern="1200" cap="none" spc="0" normalizeH="0" baseline="0" noProof="0">
              <a:ln>
                <a:noFill/>
              </a:ln>
              <a:solidFill>
                <a:srgbClr val="323232"/>
              </a:solidFill>
              <a:effectLst/>
              <a:uLnTx/>
              <a:uFillTx/>
              <a:ea typeface="Yu Gothic UI"/>
              <a:cs typeface="Times New Roman"/>
            </a:endParaRPr>
          </a:p>
        </p:txBody>
      </p:sp>
      <p:sp>
        <p:nvSpPr>
          <p:cNvPr id="112" name="角丸四角形 111"/>
          <p:cNvSpPr/>
          <p:nvPr/>
        </p:nvSpPr>
        <p:spPr>
          <a:xfrm>
            <a:off x="724446" y="5050490"/>
            <a:ext cx="1895109" cy="3175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ES" altLang="ja-JP" sz="1600">
                <a:solidFill>
                  <a:schemeClr val="tx2">
                    <a:lumMod val="25000"/>
                  </a:schemeClr>
                </a:solidFill>
              </a:rPr>
              <a:t>DENSO’s strength</a:t>
            </a:r>
          </a:p>
        </p:txBody>
      </p:sp>
      <p:sp>
        <p:nvSpPr>
          <p:cNvPr id="31" name="左右矢印 30"/>
          <p:cNvSpPr/>
          <p:nvPr/>
        </p:nvSpPr>
        <p:spPr>
          <a:xfrm>
            <a:off x="2922453" y="1158031"/>
            <a:ext cx="696004" cy="276638"/>
          </a:xfrm>
          <a:prstGeom prst="leftRightArrow">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二等辺三角形 33"/>
          <p:cNvSpPr/>
          <p:nvPr/>
        </p:nvSpPr>
        <p:spPr>
          <a:xfrm rot="5400000">
            <a:off x="6730877" y="2993384"/>
            <a:ext cx="1425977" cy="5748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6"/>
          <a:stretch>
            <a:fillRect/>
          </a:stretch>
        </p:blipFill>
        <p:spPr>
          <a:xfrm>
            <a:off x="627774" y="2888302"/>
            <a:ext cx="3549235" cy="1500883"/>
          </a:xfrm>
          <a:prstGeom prst="rect">
            <a:avLst/>
          </a:prstGeom>
        </p:spPr>
      </p:pic>
      <p:sp>
        <p:nvSpPr>
          <p:cNvPr id="78" name="左右矢印 77"/>
          <p:cNvSpPr/>
          <p:nvPr/>
        </p:nvSpPr>
        <p:spPr>
          <a:xfrm rot="5400000">
            <a:off x="2142088" y="2573418"/>
            <a:ext cx="532372" cy="290443"/>
          </a:xfrm>
          <a:prstGeom prst="leftRightArrow">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ea typeface="Meiryo UI"/>
              <a:cs typeface="+mn-cs"/>
            </a:endParaRPr>
          </a:p>
        </p:txBody>
      </p:sp>
    </p:spTree>
    <p:extLst>
      <p:ext uri="{BB962C8B-B14F-4D97-AF65-F5344CB8AC3E}">
        <p14:creationId xmlns:p14="http://schemas.microsoft.com/office/powerpoint/2010/main" val="30486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フッター プレースホルダー 1"/>
          <p:cNvSpPr>
            <a:spLocks noGrp="1"/>
          </p:cNvSpPr>
          <p:nvPr>
            <p:ph type="ftr" sz="quarter" idx="10"/>
          </p:nvPr>
        </p:nvSpPr>
        <p:spPr>
          <a:xfrm>
            <a:off x="1306649" y="6269163"/>
            <a:ext cx="4623616" cy="365125"/>
          </a:xfrm>
        </p:spPr>
        <p:txBody>
          <a:bodyPr/>
          <a:lstStyle/>
          <a:p>
            <a:r>
              <a:rPr lang="en-US" altLang="ja-JP" smtClean="0">
                <a:latin typeface="+mn-lt"/>
                <a:cs typeface="Segoe UI" panose="020B0502040204020203" pitchFamily="34" charset="0"/>
              </a:rPr>
              <a:t>DENSO DIALOG DAY 2021 / May 26th, 2021</a:t>
            </a:r>
            <a:endParaRPr lang="ja-JP" altLang="en-US">
              <a:latin typeface="+mn-lt"/>
              <a:cs typeface="Segoe UI" panose="020B0502040204020203" pitchFamily="34" charset="0"/>
            </a:endParaRPr>
          </a:p>
        </p:txBody>
      </p:sp>
      <p:sp>
        <p:nvSpPr>
          <p:cNvPr id="54" name="スライド番号プレースホルダー 2"/>
          <p:cNvSpPr>
            <a:spLocks noGrp="1"/>
          </p:cNvSpPr>
          <p:nvPr>
            <p:ph type="sldNum" sz="quarter" idx="11"/>
          </p:nvPr>
        </p:nvSpPr>
        <p:spPr>
          <a:xfrm>
            <a:off x="10900342" y="6332075"/>
            <a:ext cx="736034" cy="365125"/>
          </a:xfrm>
        </p:spPr>
        <p:txBody>
          <a:bodyPr/>
          <a:lstStyle/>
          <a:p>
            <a:fld id="{A4345066-4952-40C1-BC8B-CE2851EC3EF2}" type="slidenum">
              <a:rPr lang="ja-JP" altLang="en-US" smtClean="0">
                <a:solidFill>
                  <a:schemeClr val="bg1">
                    <a:lumMod val="65000"/>
                  </a:schemeClr>
                </a:solidFill>
                <a:latin typeface="+mn-lt"/>
                <a:ea typeface="Yu Gothic UI Light" panose="020B0300000000000000" pitchFamily="50" charset="-128"/>
              </a:rPr>
              <a:pPr/>
              <a:t>6</a:t>
            </a:fld>
            <a:endParaRPr lang="en-US" altLang="ja-JP" sz="900">
              <a:solidFill>
                <a:schemeClr val="bg1">
                  <a:lumMod val="65000"/>
                </a:schemeClr>
              </a:solidFill>
              <a:latin typeface="+mn-lt"/>
              <a:ea typeface="Yu Gothic UI Light" panose="020B0300000000000000" pitchFamily="50" charset="-128"/>
            </a:endParaRPr>
          </a:p>
        </p:txBody>
      </p:sp>
      <p:sp>
        <p:nvSpPr>
          <p:cNvPr id="55" name="タイトル 4"/>
          <p:cNvSpPr>
            <a:spLocks noGrp="1"/>
          </p:cNvSpPr>
          <p:nvPr>
            <p:ph type="title"/>
          </p:nvPr>
        </p:nvSpPr>
        <p:spPr>
          <a:xfrm>
            <a:off x="40822" y="167588"/>
            <a:ext cx="10806252" cy="415770"/>
          </a:xfrm>
        </p:spPr>
        <p:txBody>
          <a:bodyPr/>
          <a:lstStyle/>
          <a:p>
            <a:r>
              <a:rPr lang="en-US" altLang="ja-JP" b="1">
                <a:latin typeface="+mn-lt"/>
                <a:cs typeface="Segoe UI"/>
              </a:rPr>
              <a:t>Changes in Human Resources and Organization</a:t>
            </a:r>
            <a:endParaRPr kumimoji="1" lang="ja-JP" altLang="en-US" b="1">
              <a:latin typeface="+mn-lt"/>
              <a:cs typeface="Segoe UI"/>
            </a:endParaRPr>
          </a:p>
        </p:txBody>
      </p:sp>
      <p:sp>
        <p:nvSpPr>
          <p:cNvPr id="56" name="テキスト ボックス 55"/>
          <p:cNvSpPr txBox="1"/>
          <p:nvPr/>
        </p:nvSpPr>
        <p:spPr>
          <a:xfrm>
            <a:off x="0" y="5615733"/>
            <a:ext cx="12192000" cy="615553"/>
          </a:xfrm>
          <a:prstGeom prst="rect">
            <a:avLst/>
          </a:prstGeom>
          <a:noFill/>
        </p:spPr>
        <p:txBody>
          <a:bodyPr wrap="square" tIns="0" bIns="0" rtlCol="0">
            <a:spAutoFit/>
          </a:bodyPr>
          <a:lstStyle/>
          <a:p>
            <a:pPr lvl="0" algn="ctr">
              <a:lnSpc>
                <a:spcPts val="2400"/>
              </a:lnSpc>
              <a:defRPr/>
            </a:pPr>
            <a:r>
              <a:rPr lang="en-US" altLang="ja-JP" sz="2400" b="1">
                <a:solidFill>
                  <a:schemeClr val="bg2"/>
                </a:solidFill>
              </a:rPr>
              <a:t>Encourage engineers to innovate own career,</a:t>
            </a:r>
          </a:p>
          <a:p>
            <a:pPr lvl="0" algn="ctr">
              <a:lnSpc>
                <a:spcPts val="2400"/>
              </a:lnSpc>
              <a:defRPr/>
            </a:pPr>
            <a:r>
              <a:rPr lang="en-US" altLang="ja-JP" sz="2400" b="1">
                <a:solidFill>
                  <a:schemeClr val="bg2"/>
                </a:solidFill>
              </a:rPr>
              <a:t> in the organization that gives opportunities to play an active role</a:t>
            </a:r>
            <a:endParaRPr kumimoji="1" lang="ja-JP" altLang="en-US" sz="2400" b="1" i="0" u="none" strike="noStrike" kern="1200" cap="none" spc="0" normalizeH="0" baseline="0" noProof="0">
              <a:ln>
                <a:noFill/>
              </a:ln>
              <a:solidFill>
                <a:schemeClr val="bg2"/>
              </a:solidFill>
              <a:effectLst/>
              <a:uLnTx/>
              <a:uFillTx/>
              <a:ea typeface="Yu Gothic UI"/>
              <a:cs typeface="Times New Roman"/>
            </a:endParaRPr>
          </a:p>
        </p:txBody>
      </p:sp>
      <p:sp>
        <p:nvSpPr>
          <p:cNvPr id="57" name="タイトル 4"/>
          <p:cNvSpPr txBox="1">
            <a:spLocks/>
          </p:cNvSpPr>
          <p:nvPr/>
        </p:nvSpPr>
        <p:spPr>
          <a:xfrm>
            <a:off x="4574749" y="1171564"/>
            <a:ext cx="7097351" cy="415770"/>
          </a:xfrm>
          <a:prstGeom prst="rect">
            <a:avLst/>
          </a:prstGeom>
        </p:spPr>
        <p:txBody>
          <a:bodyPr vert="horz" lIns="396000" tIns="45720" rIns="91440" bIns="45720" rtlCol="0" anchor="ctr" anchorCtr="0">
            <a:noAutofit/>
          </a:bodyPr>
          <a:lstStyle>
            <a:lvl1pPr algn="l" defTabSz="914423" rtl="0" eaLnBrk="1" latinLnBrk="0" hangingPunct="1">
              <a:lnSpc>
                <a:spcPct val="90000"/>
              </a:lnSpc>
              <a:spcBef>
                <a:spcPct val="0"/>
              </a:spcBef>
              <a:buNone/>
              <a:defRPr kumimoji="1" sz="2650" b="0" kern="1200">
                <a:solidFill>
                  <a:schemeClr val="tx1"/>
                </a:solidFill>
                <a:latin typeface="+mj-ea"/>
                <a:ea typeface="+mj-ea"/>
                <a:cs typeface="Segoe UI" panose="020B0502040204020203" pitchFamily="34" charset="0"/>
              </a:defRPr>
            </a:lvl1pPr>
          </a:lstStyle>
          <a:p>
            <a:pPr algn="ctr"/>
            <a:r>
              <a:rPr lang="en-US" altLang="ja-JP" sz="1800" b="1">
                <a:latin typeface="+mn-lt"/>
              </a:rPr>
              <a:t>Development of a cross-domain organization (from June 2021)</a:t>
            </a:r>
            <a:endParaRPr lang="ja-JP" altLang="en-US" sz="1800" b="1">
              <a:latin typeface="+mn-lt"/>
            </a:endParaRPr>
          </a:p>
        </p:txBody>
      </p:sp>
      <p:sp>
        <p:nvSpPr>
          <p:cNvPr id="58" name="正方形/長方形 57"/>
          <p:cNvSpPr/>
          <p:nvPr/>
        </p:nvSpPr>
        <p:spPr>
          <a:xfrm>
            <a:off x="4851364" y="2399023"/>
            <a:ext cx="629297" cy="30328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9" name="正方形/長方形 58"/>
          <p:cNvSpPr/>
          <p:nvPr/>
        </p:nvSpPr>
        <p:spPr>
          <a:xfrm>
            <a:off x="5599477" y="2399023"/>
            <a:ext cx="629297" cy="30328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正方形/長方形 59"/>
          <p:cNvSpPr/>
          <p:nvPr/>
        </p:nvSpPr>
        <p:spPr>
          <a:xfrm>
            <a:off x="6339602" y="2399023"/>
            <a:ext cx="629297" cy="30328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正方形/長方形 60"/>
          <p:cNvSpPr/>
          <p:nvPr/>
        </p:nvSpPr>
        <p:spPr>
          <a:xfrm>
            <a:off x="7082544" y="2399023"/>
            <a:ext cx="629297" cy="30328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2" name="角丸四角形 61"/>
          <p:cNvSpPr/>
          <p:nvPr/>
        </p:nvSpPr>
        <p:spPr>
          <a:xfrm>
            <a:off x="8842362" y="2399023"/>
            <a:ext cx="2860478" cy="120127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正方形/長方形 62"/>
          <p:cNvSpPr/>
          <p:nvPr/>
        </p:nvSpPr>
        <p:spPr>
          <a:xfrm>
            <a:off x="8842362" y="3700090"/>
            <a:ext cx="629297" cy="1731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4" name="正方形/長方形 63"/>
          <p:cNvSpPr/>
          <p:nvPr/>
        </p:nvSpPr>
        <p:spPr>
          <a:xfrm>
            <a:off x="9590475" y="3700090"/>
            <a:ext cx="629297" cy="1731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正方形/長方形 64"/>
          <p:cNvSpPr/>
          <p:nvPr/>
        </p:nvSpPr>
        <p:spPr>
          <a:xfrm>
            <a:off x="10330600" y="3700090"/>
            <a:ext cx="629297" cy="1731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6" name="正方形/長方形 65"/>
          <p:cNvSpPr/>
          <p:nvPr/>
        </p:nvSpPr>
        <p:spPr>
          <a:xfrm>
            <a:off x="11073543" y="3700090"/>
            <a:ext cx="629297" cy="1731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7" name="右矢印 66"/>
          <p:cNvSpPr/>
          <p:nvPr/>
        </p:nvSpPr>
        <p:spPr>
          <a:xfrm>
            <a:off x="8042170" y="3600293"/>
            <a:ext cx="413270" cy="50719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8" name="楕円 67"/>
          <p:cNvSpPr/>
          <p:nvPr/>
        </p:nvSpPr>
        <p:spPr>
          <a:xfrm>
            <a:off x="4973259" y="2819108"/>
            <a:ext cx="409839" cy="4098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9" name="楕円 68"/>
          <p:cNvSpPr/>
          <p:nvPr/>
        </p:nvSpPr>
        <p:spPr>
          <a:xfrm>
            <a:off x="5707215" y="2819108"/>
            <a:ext cx="409839" cy="4098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楕円 69"/>
          <p:cNvSpPr/>
          <p:nvPr/>
        </p:nvSpPr>
        <p:spPr>
          <a:xfrm>
            <a:off x="6449331" y="2819108"/>
            <a:ext cx="409839" cy="4098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1" name="楕円 70"/>
          <p:cNvSpPr/>
          <p:nvPr/>
        </p:nvSpPr>
        <p:spPr>
          <a:xfrm>
            <a:off x="7192273" y="2819108"/>
            <a:ext cx="409839" cy="4098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2" name="右矢印 71"/>
          <p:cNvSpPr/>
          <p:nvPr/>
        </p:nvSpPr>
        <p:spPr>
          <a:xfrm>
            <a:off x="5178179" y="2968116"/>
            <a:ext cx="3545841" cy="111822"/>
          </a:xfrm>
          <a:prstGeom prst="rightArrow">
            <a:avLst>
              <a:gd name="adj1" fmla="val 50000"/>
              <a:gd name="adj2" fmla="val 10039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テキスト ボックス 72"/>
          <p:cNvSpPr txBox="1"/>
          <p:nvPr/>
        </p:nvSpPr>
        <p:spPr>
          <a:xfrm>
            <a:off x="8896314" y="2631827"/>
            <a:ext cx="2752571" cy="769441"/>
          </a:xfrm>
          <a:prstGeom prst="rect">
            <a:avLst/>
          </a:prstGeom>
          <a:noFill/>
        </p:spPr>
        <p:txBody>
          <a:bodyPr wrap="square" tIns="0" bIns="0" rtlCol="0">
            <a:spAutoFit/>
          </a:bodyPr>
          <a:lstStyle/>
          <a:p>
            <a:pPr algn="ctr">
              <a:lnSpc>
                <a:spcPts val="2000"/>
              </a:lnSpc>
            </a:pPr>
            <a:r>
              <a:rPr lang="en-US" altLang="ja-JP" sz="2000" b="1">
                <a:solidFill>
                  <a:schemeClr val="bg1"/>
                </a:solidFill>
              </a:rPr>
              <a:t>Electronics Platform and Software Function Unit</a:t>
            </a:r>
            <a:endParaRPr kumimoji="1" lang="en-US" altLang="ja-JP" sz="2000" b="1">
              <a:solidFill>
                <a:schemeClr val="bg1"/>
              </a:solidFill>
            </a:endParaRPr>
          </a:p>
        </p:txBody>
      </p:sp>
      <p:sp>
        <p:nvSpPr>
          <p:cNvPr id="74" name="テキスト ボックス 73"/>
          <p:cNvSpPr txBox="1"/>
          <p:nvPr/>
        </p:nvSpPr>
        <p:spPr>
          <a:xfrm>
            <a:off x="4962377" y="3572539"/>
            <a:ext cx="475515" cy="1146523"/>
          </a:xfrm>
          <a:prstGeom prst="rect">
            <a:avLst/>
          </a:prstGeom>
          <a:noFill/>
        </p:spPr>
        <p:txBody>
          <a:bodyPr vert="eaVert" wrap="square" tIns="0" bIns="0" rtlCol="0">
            <a:spAutoFit/>
          </a:bodyPr>
          <a:lstStyle/>
          <a:p>
            <a:pPr>
              <a:lnSpc>
                <a:spcPct val="135000"/>
              </a:lnSpc>
            </a:pPr>
            <a:r>
              <a:rPr lang="en-US" altLang="ja-JP" sz="1400">
                <a:solidFill>
                  <a:schemeClr val="tx2">
                    <a:lumMod val="25000"/>
                  </a:schemeClr>
                </a:solidFill>
              </a:rPr>
              <a:t>Electronics</a:t>
            </a:r>
            <a:endParaRPr kumimoji="1" lang="ja-JP" altLang="en-US" sz="1400">
              <a:solidFill>
                <a:schemeClr val="tx2">
                  <a:lumMod val="25000"/>
                </a:schemeClr>
              </a:solidFill>
            </a:endParaRPr>
          </a:p>
        </p:txBody>
      </p:sp>
      <p:sp>
        <p:nvSpPr>
          <p:cNvPr id="75" name="テキスト ボックス 74"/>
          <p:cNvSpPr txBox="1"/>
          <p:nvPr/>
        </p:nvSpPr>
        <p:spPr>
          <a:xfrm>
            <a:off x="5702502" y="3544255"/>
            <a:ext cx="475515" cy="927945"/>
          </a:xfrm>
          <a:prstGeom prst="rect">
            <a:avLst/>
          </a:prstGeom>
          <a:noFill/>
        </p:spPr>
        <p:txBody>
          <a:bodyPr vert="eaVert" wrap="square" tIns="0" bIns="0" rtlCol="0">
            <a:spAutoFit/>
          </a:bodyPr>
          <a:lstStyle/>
          <a:p>
            <a:pPr>
              <a:lnSpc>
                <a:spcPct val="135000"/>
              </a:lnSpc>
            </a:pPr>
            <a:r>
              <a:rPr lang="en-US" altLang="ja-JP" sz="1400">
                <a:solidFill>
                  <a:schemeClr val="tx2">
                    <a:lumMod val="25000"/>
                  </a:schemeClr>
                </a:solidFill>
              </a:rPr>
              <a:t>Cockpit</a:t>
            </a:r>
            <a:endParaRPr kumimoji="1" lang="ja-JP" altLang="en-US" sz="1400">
              <a:solidFill>
                <a:schemeClr val="tx2">
                  <a:lumMod val="25000"/>
                </a:schemeClr>
              </a:solidFill>
            </a:endParaRPr>
          </a:p>
        </p:txBody>
      </p:sp>
      <p:sp>
        <p:nvSpPr>
          <p:cNvPr id="76" name="テキスト ボックス 75"/>
          <p:cNvSpPr txBox="1"/>
          <p:nvPr/>
        </p:nvSpPr>
        <p:spPr>
          <a:xfrm>
            <a:off x="6498097" y="3535875"/>
            <a:ext cx="475515" cy="839974"/>
          </a:xfrm>
          <a:prstGeom prst="rect">
            <a:avLst/>
          </a:prstGeom>
          <a:noFill/>
        </p:spPr>
        <p:txBody>
          <a:bodyPr vert="eaVert" wrap="none" tIns="0" bIns="0" rtlCol="0">
            <a:spAutoFit/>
          </a:bodyPr>
          <a:lstStyle/>
          <a:p>
            <a:pPr>
              <a:lnSpc>
                <a:spcPct val="135000"/>
              </a:lnSpc>
            </a:pPr>
            <a:r>
              <a:rPr lang="en-US" altLang="ja-JP" sz="1400">
                <a:solidFill>
                  <a:schemeClr val="tx2">
                    <a:lumMod val="25000"/>
                  </a:schemeClr>
                </a:solidFill>
              </a:rPr>
              <a:t>AD&amp;ADAS</a:t>
            </a:r>
            <a:endParaRPr kumimoji="1" lang="ja-JP" altLang="en-US" sz="1400">
              <a:solidFill>
                <a:schemeClr val="tx2">
                  <a:lumMod val="25000"/>
                </a:schemeClr>
              </a:solidFill>
            </a:endParaRPr>
          </a:p>
        </p:txBody>
      </p:sp>
      <p:sp>
        <p:nvSpPr>
          <p:cNvPr id="77" name="テキスト ボックス 76"/>
          <p:cNvSpPr txBox="1"/>
          <p:nvPr/>
        </p:nvSpPr>
        <p:spPr>
          <a:xfrm>
            <a:off x="7157009" y="3514405"/>
            <a:ext cx="475515" cy="1631857"/>
          </a:xfrm>
          <a:prstGeom prst="rect">
            <a:avLst/>
          </a:prstGeom>
          <a:noFill/>
        </p:spPr>
        <p:txBody>
          <a:bodyPr vert="eaVert" wrap="none" tIns="0" bIns="0" rtlCol="0">
            <a:spAutoFit/>
          </a:bodyPr>
          <a:lstStyle/>
          <a:p>
            <a:pPr>
              <a:lnSpc>
                <a:spcPct val="135000"/>
              </a:lnSpc>
            </a:pPr>
            <a:r>
              <a:rPr lang="en-US" altLang="ja-JP" sz="1400">
                <a:solidFill>
                  <a:schemeClr val="tx2">
                    <a:lumMod val="25000"/>
                  </a:schemeClr>
                </a:solidFill>
              </a:rPr>
              <a:t>Telecommunications</a:t>
            </a:r>
            <a:endParaRPr kumimoji="1" lang="ja-JP" altLang="en-US" sz="1400">
              <a:solidFill>
                <a:schemeClr val="tx2">
                  <a:lumMod val="25000"/>
                </a:schemeClr>
              </a:solidFill>
            </a:endParaRPr>
          </a:p>
        </p:txBody>
      </p:sp>
      <p:sp>
        <p:nvSpPr>
          <p:cNvPr id="78" name="テキスト ボックス 77"/>
          <p:cNvSpPr txBox="1"/>
          <p:nvPr/>
        </p:nvSpPr>
        <p:spPr>
          <a:xfrm>
            <a:off x="8923890" y="3872677"/>
            <a:ext cx="475515" cy="846386"/>
          </a:xfrm>
          <a:prstGeom prst="rect">
            <a:avLst/>
          </a:prstGeom>
          <a:noFill/>
        </p:spPr>
        <p:txBody>
          <a:bodyPr vert="eaVert" wrap="none" tIns="0" bIns="0" rtlCol="0">
            <a:spAutoFit/>
          </a:bodyPr>
          <a:lstStyle/>
          <a:p>
            <a:pPr>
              <a:lnSpc>
                <a:spcPct val="135000"/>
              </a:lnSpc>
            </a:pPr>
            <a:r>
              <a:rPr lang="en-US" altLang="ja-JP" sz="1400">
                <a:solidFill>
                  <a:schemeClr val="tx2">
                    <a:lumMod val="25000"/>
                  </a:schemeClr>
                </a:solidFill>
              </a:rPr>
              <a:t>Electronics</a:t>
            </a:r>
            <a:endParaRPr lang="ja-JP" altLang="en-US" sz="1400">
              <a:solidFill>
                <a:schemeClr val="tx2">
                  <a:lumMod val="25000"/>
                </a:schemeClr>
              </a:solidFill>
            </a:endParaRPr>
          </a:p>
        </p:txBody>
      </p:sp>
      <p:sp>
        <p:nvSpPr>
          <p:cNvPr id="79" name="テキスト ボックス 78"/>
          <p:cNvSpPr txBox="1"/>
          <p:nvPr/>
        </p:nvSpPr>
        <p:spPr>
          <a:xfrm>
            <a:off x="9664015" y="3912781"/>
            <a:ext cx="475515" cy="1037114"/>
          </a:xfrm>
          <a:prstGeom prst="rect">
            <a:avLst/>
          </a:prstGeom>
          <a:noFill/>
        </p:spPr>
        <p:txBody>
          <a:bodyPr vert="eaVert" wrap="square" tIns="0" bIns="0" rtlCol="0">
            <a:spAutoFit/>
          </a:bodyPr>
          <a:lstStyle/>
          <a:p>
            <a:pPr>
              <a:lnSpc>
                <a:spcPct val="135000"/>
              </a:lnSpc>
            </a:pPr>
            <a:r>
              <a:rPr lang="en-US" altLang="ja-JP" sz="1400">
                <a:solidFill>
                  <a:schemeClr val="tx2">
                    <a:lumMod val="25000"/>
                  </a:schemeClr>
                </a:solidFill>
              </a:rPr>
              <a:t>Cockpit</a:t>
            </a:r>
            <a:endParaRPr lang="ja-JP" altLang="en-US" sz="1400">
              <a:solidFill>
                <a:schemeClr val="tx2">
                  <a:lumMod val="25000"/>
                </a:schemeClr>
              </a:solidFill>
            </a:endParaRPr>
          </a:p>
        </p:txBody>
      </p:sp>
      <p:sp>
        <p:nvSpPr>
          <p:cNvPr id="80" name="テキスト ボックス 79"/>
          <p:cNvSpPr txBox="1"/>
          <p:nvPr/>
        </p:nvSpPr>
        <p:spPr>
          <a:xfrm>
            <a:off x="10391375" y="3872677"/>
            <a:ext cx="475515" cy="839974"/>
          </a:xfrm>
          <a:prstGeom prst="rect">
            <a:avLst/>
          </a:prstGeom>
          <a:noFill/>
        </p:spPr>
        <p:txBody>
          <a:bodyPr vert="eaVert" wrap="none" tIns="0" bIns="0" rtlCol="0">
            <a:spAutoFit/>
          </a:bodyPr>
          <a:lstStyle/>
          <a:p>
            <a:pPr>
              <a:lnSpc>
                <a:spcPct val="135000"/>
              </a:lnSpc>
            </a:pPr>
            <a:r>
              <a:rPr lang="en-US" altLang="ja-JP" sz="1400">
                <a:solidFill>
                  <a:schemeClr val="tx2">
                    <a:lumMod val="25000"/>
                  </a:schemeClr>
                </a:solidFill>
              </a:rPr>
              <a:t>AD&amp;ADAS</a:t>
            </a:r>
            <a:endParaRPr kumimoji="1" lang="ja-JP" altLang="en-US" sz="1400">
              <a:solidFill>
                <a:schemeClr val="tx2">
                  <a:lumMod val="25000"/>
                </a:schemeClr>
              </a:solidFill>
            </a:endParaRPr>
          </a:p>
        </p:txBody>
      </p:sp>
      <p:sp>
        <p:nvSpPr>
          <p:cNvPr id="81" name="テキスト ボックス 80"/>
          <p:cNvSpPr txBox="1"/>
          <p:nvPr/>
        </p:nvSpPr>
        <p:spPr>
          <a:xfrm>
            <a:off x="11216969" y="3767639"/>
            <a:ext cx="475515" cy="1731741"/>
          </a:xfrm>
          <a:prstGeom prst="rect">
            <a:avLst/>
          </a:prstGeom>
          <a:noFill/>
        </p:spPr>
        <p:txBody>
          <a:bodyPr vert="eaVert" wrap="square" tIns="0" bIns="0" rtlCol="0">
            <a:spAutoFit/>
          </a:bodyPr>
          <a:lstStyle/>
          <a:p>
            <a:pPr>
              <a:lnSpc>
                <a:spcPct val="135000"/>
              </a:lnSpc>
            </a:pPr>
            <a:r>
              <a:rPr lang="en-US" altLang="ja-JP" sz="1400">
                <a:solidFill>
                  <a:schemeClr val="tx2">
                    <a:lumMod val="25000"/>
                  </a:schemeClr>
                </a:solidFill>
              </a:rPr>
              <a:t>Telecommunications</a:t>
            </a:r>
            <a:endParaRPr lang="ja-JP" altLang="en-US" sz="1400">
              <a:solidFill>
                <a:schemeClr val="tx2">
                  <a:lumMod val="25000"/>
                </a:schemeClr>
              </a:solidFill>
            </a:endParaRPr>
          </a:p>
        </p:txBody>
      </p:sp>
      <p:sp>
        <p:nvSpPr>
          <p:cNvPr id="82" name="左右矢印 81"/>
          <p:cNvSpPr/>
          <p:nvPr/>
        </p:nvSpPr>
        <p:spPr>
          <a:xfrm>
            <a:off x="8943784" y="4195598"/>
            <a:ext cx="2660674" cy="854094"/>
          </a:xfrm>
          <a:prstGeom prst="leftRightArrow">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3" name="正方形/長方形 82"/>
          <p:cNvSpPr/>
          <p:nvPr/>
        </p:nvSpPr>
        <p:spPr>
          <a:xfrm>
            <a:off x="4880528" y="1561465"/>
            <a:ext cx="6851475" cy="553998"/>
          </a:xfrm>
          <a:prstGeom prst="rect">
            <a:avLst/>
          </a:prstGeom>
        </p:spPr>
        <p:txBody>
          <a:bodyPr wrap="square">
            <a:spAutoFit/>
          </a:bodyPr>
          <a:lstStyle/>
          <a:p>
            <a:pPr algn="ctr">
              <a:lnSpc>
                <a:spcPts val="1800"/>
              </a:lnSpc>
            </a:pPr>
            <a:r>
              <a:rPr lang="en-US" altLang="ja-JP" b="1">
                <a:solidFill>
                  <a:schemeClr val="bg2"/>
                </a:solidFill>
              </a:rPr>
              <a:t>Integrated control of software development </a:t>
            </a:r>
          </a:p>
          <a:p>
            <a:pPr algn="ctr">
              <a:lnSpc>
                <a:spcPts val="1800"/>
              </a:lnSpc>
            </a:pPr>
            <a:r>
              <a:rPr lang="en-US" altLang="ja-JP" b="1">
                <a:solidFill>
                  <a:schemeClr val="bg2"/>
                </a:solidFill>
              </a:rPr>
              <a:t>through a cross-functional organization</a:t>
            </a:r>
          </a:p>
        </p:txBody>
      </p:sp>
      <p:cxnSp>
        <p:nvCxnSpPr>
          <p:cNvPr id="84" name="直線コネクタ 83"/>
          <p:cNvCxnSpPr/>
          <p:nvPr/>
        </p:nvCxnSpPr>
        <p:spPr>
          <a:xfrm>
            <a:off x="515124" y="3508090"/>
            <a:ext cx="3549600" cy="0"/>
          </a:xfrm>
          <a:prstGeom prst="line">
            <a:avLst/>
          </a:prstGeom>
          <a:ln>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15124" y="4417772"/>
            <a:ext cx="3549600" cy="0"/>
          </a:xfrm>
          <a:prstGeom prst="line">
            <a:avLst/>
          </a:prstGeom>
          <a:ln>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15124" y="4536981"/>
            <a:ext cx="3549600" cy="0"/>
          </a:xfrm>
          <a:prstGeom prst="line">
            <a:avLst/>
          </a:prstGeom>
          <a:ln>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15124" y="5436952"/>
            <a:ext cx="3549600" cy="0"/>
          </a:xfrm>
          <a:prstGeom prst="line">
            <a:avLst/>
          </a:prstGeom>
          <a:ln>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88" name="タイトル 4"/>
          <p:cNvSpPr txBox="1">
            <a:spLocks/>
          </p:cNvSpPr>
          <p:nvPr/>
        </p:nvSpPr>
        <p:spPr>
          <a:xfrm>
            <a:off x="123371" y="1229362"/>
            <a:ext cx="4702138" cy="415770"/>
          </a:xfrm>
          <a:prstGeom prst="rect">
            <a:avLst/>
          </a:prstGeom>
        </p:spPr>
        <p:txBody>
          <a:bodyPr vert="horz" lIns="396000" tIns="45720" rIns="91440" bIns="45720" rtlCol="0" anchor="ctr" anchorCtr="0">
            <a:noAutofit/>
          </a:bodyPr>
          <a:lstStyle>
            <a:lvl1pPr algn="l" defTabSz="913577" rtl="0" eaLnBrk="1" latinLnBrk="0" hangingPunct="1">
              <a:lnSpc>
                <a:spcPct val="90000"/>
              </a:lnSpc>
              <a:spcBef>
                <a:spcPct val="0"/>
              </a:spcBef>
              <a:buNone/>
              <a:defRPr kumimoji="1" sz="2648" b="1" kern="1200">
                <a:solidFill>
                  <a:schemeClr val="tx1"/>
                </a:solidFill>
                <a:latin typeface="+mj-lt"/>
                <a:ea typeface="+mj-ea"/>
                <a:cs typeface="+mj-cs"/>
              </a:defRPr>
            </a:lvl1pPr>
          </a:lstStyle>
          <a:p>
            <a:pPr algn="ctr">
              <a:lnSpc>
                <a:spcPts val="1800"/>
              </a:lnSpc>
            </a:pPr>
            <a:r>
              <a:rPr lang="en-US" altLang="ja-JP" sz="1800">
                <a:latin typeface="+mn-lt"/>
              </a:rPr>
              <a:t>Recurrent training of software developers (from January 2021)</a:t>
            </a:r>
            <a:endParaRPr lang="ja-JP" altLang="en-US" sz="1800">
              <a:latin typeface="+mn-lt"/>
            </a:endParaRPr>
          </a:p>
        </p:txBody>
      </p:sp>
      <p:sp>
        <p:nvSpPr>
          <p:cNvPr id="89" name="角丸四角形 88"/>
          <p:cNvSpPr/>
          <p:nvPr/>
        </p:nvSpPr>
        <p:spPr>
          <a:xfrm>
            <a:off x="9369652" y="4990045"/>
            <a:ext cx="1805896" cy="30092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altLang="ja-JP" sz="1100"/>
              <a:t>Enhance cross-functional collaboration</a:t>
            </a:r>
            <a:endParaRPr kumimoji="1" lang="ja-JP" altLang="en-US" sz="1100"/>
          </a:p>
        </p:txBody>
      </p:sp>
      <p:sp>
        <p:nvSpPr>
          <p:cNvPr id="90" name="正方形/長方形 89"/>
          <p:cNvSpPr/>
          <p:nvPr/>
        </p:nvSpPr>
        <p:spPr>
          <a:xfrm>
            <a:off x="58813" y="1704531"/>
            <a:ext cx="4462222" cy="1015663"/>
          </a:xfrm>
          <a:prstGeom prst="rect">
            <a:avLst/>
          </a:prstGeom>
        </p:spPr>
        <p:txBody>
          <a:bodyPr wrap="square">
            <a:spAutoFit/>
          </a:bodyPr>
          <a:lstStyle/>
          <a:p>
            <a:pPr algn="ctr">
              <a:lnSpc>
                <a:spcPts val="1800"/>
              </a:lnSpc>
            </a:pPr>
            <a:r>
              <a:rPr lang="en-US" altLang="ja-JP" b="1">
                <a:solidFill>
                  <a:schemeClr val="bg2"/>
                </a:solidFill>
              </a:rPr>
              <a:t>Establishment and deployment of recurrent training system</a:t>
            </a:r>
          </a:p>
          <a:p>
            <a:pPr algn="ctr">
              <a:lnSpc>
                <a:spcPts val="1800"/>
              </a:lnSpc>
            </a:pPr>
            <a:r>
              <a:rPr lang="en-US" altLang="ja-JP"/>
              <a:t>(skill definition, education curriculum, accreditation system)</a:t>
            </a:r>
          </a:p>
        </p:txBody>
      </p:sp>
      <p:sp>
        <p:nvSpPr>
          <p:cNvPr id="91" name="テキスト ボックス 90"/>
          <p:cNvSpPr txBox="1"/>
          <p:nvPr/>
        </p:nvSpPr>
        <p:spPr>
          <a:xfrm>
            <a:off x="423824" y="3061487"/>
            <a:ext cx="3846440" cy="332720"/>
          </a:xfrm>
          <a:prstGeom prst="rect">
            <a:avLst/>
          </a:prstGeom>
          <a:noFill/>
        </p:spPr>
        <p:txBody>
          <a:bodyPr wrap="square" tIns="0" bIns="0" rtlCol="0">
            <a:spAutoFit/>
          </a:bodyPr>
          <a:lstStyle/>
          <a:p>
            <a:pPr lvl="0" algn="ctr">
              <a:lnSpc>
                <a:spcPct val="135000"/>
              </a:lnSpc>
              <a:defRPr/>
            </a:pPr>
            <a:r>
              <a:rPr lang="en-US" altLang="ja-JP" dirty="0">
                <a:solidFill>
                  <a:srgbClr val="323232"/>
                </a:solidFill>
              </a:rPr>
              <a:t>Accelerate two </a:t>
            </a:r>
            <a:r>
              <a:rPr lang="en-US" altLang="ja-JP" dirty="0" smtClean="0">
                <a:solidFill>
                  <a:srgbClr val="323232"/>
                </a:solidFill>
              </a:rPr>
              <a:t>shifts </a:t>
            </a:r>
            <a:r>
              <a:rPr lang="en-US" altLang="ja-JP" b="1" dirty="0" smtClean="0">
                <a:solidFill>
                  <a:schemeClr val="bg2"/>
                </a:solidFill>
              </a:rPr>
              <a:t>towards 2025</a:t>
            </a:r>
            <a:endParaRPr kumimoji="1" lang="ja-JP" altLang="en-US" b="1" i="0" u="none" strike="noStrike" kern="1200" cap="none" spc="0" normalizeH="0" baseline="0" noProof="0" dirty="0">
              <a:ln>
                <a:noFill/>
              </a:ln>
              <a:solidFill>
                <a:schemeClr val="bg2"/>
              </a:solidFill>
              <a:effectLst/>
              <a:uLnTx/>
              <a:uFillTx/>
              <a:ea typeface="Yu Gothic UI"/>
              <a:cs typeface="Times New Roman"/>
            </a:endParaRPr>
          </a:p>
        </p:txBody>
      </p:sp>
      <p:sp>
        <p:nvSpPr>
          <p:cNvPr id="92" name="テキスト ボックス 91"/>
          <p:cNvSpPr txBox="1"/>
          <p:nvPr/>
        </p:nvSpPr>
        <p:spPr>
          <a:xfrm>
            <a:off x="284677" y="3555816"/>
            <a:ext cx="4072174" cy="443648"/>
          </a:xfrm>
          <a:prstGeom prst="rect">
            <a:avLst/>
          </a:prstGeom>
          <a:noFill/>
        </p:spPr>
        <p:txBody>
          <a:bodyPr wrap="square" tIns="0" bIns="0" rtlCol="0">
            <a:spAutoFit/>
          </a:bodyPr>
          <a:lstStyle/>
          <a:p>
            <a:pPr lvl="0" algn="ctr">
              <a:lnSpc>
                <a:spcPct val="135000"/>
              </a:lnSpc>
              <a:defRPr/>
            </a:pPr>
            <a:r>
              <a:rPr lang="en-US" altLang="ja-JP" sz="2400">
                <a:solidFill>
                  <a:srgbClr val="323232"/>
                </a:solidFill>
              </a:rPr>
              <a:t>Mature field → Growth field</a:t>
            </a:r>
            <a:endParaRPr kumimoji="1" lang="ja-JP" altLang="en-US" sz="2400" b="0" i="0" u="none" strike="noStrike" kern="1200" cap="none" spc="0" normalizeH="0" baseline="0" noProof="0">
              <a:ln>
                <a:noFill/>
              </a:ln>
              <a:solidFill>
                <a:srgbClr val="323232"/>
              </a:solidFill>
              <a:effectLst/>
              <a:uLnTx/>
              <a:uFillTx/>
              <a:ea typeface="Yu Gothic UI"/>
              <a:cs typeface="Times New Roman"/>
            </a:endParaRPr>
          </a:p>
        </p:txBody>
      </p:sp>
      <p:sp>
        <p:nvSpPr>
          <p:cNvPr id="93" name="テキスト ボックス 92"/>
          <p:cNvSpPr txBox="1"/>
          <p:nvPr/>
        </p:nvSpPr>
        <p:spPr>
          <a:xfrm>
            <a:off x="120494" y="4549335"/>
            <a:ext cx="4400541" cy="498598"/>
          </a:xfrm>
          <a:prstGeom prst="rect">
            <a:avLst/>
          </a:prstGeom>
          <a:noFill/>
        </p:spPr>
        <p:txBody>
          <a:bodyPr wrap="square" tIns="0" bIns="0" rtlCol="0">
            <a:spAutoFit/>
          </a:bodyPr>
          <a:lstStyle/>
          <a:p>
            <a:pPr lvl="0" algn="ctr">
              <a:lnSpc>
                <a:spcPct val="135000"/>
              </a:lnSpc>
              <a:defRPr/>
            </a:pPr>
            <a:r>
              <a:rPr lang="en-US" altLang="ja-JP" sz="2400">
                <a:solidFill>
                  <a:srgbClr val="323232"/>
                </a:solidFill>
              </a:rPr>
              <a:t>Hardware → Software</a:t>
            </a:r>
            <a:endParaRPr kumimoji="1" lang="ja-JP" altLang="en-US" sz="2400" b="0" i="0" u="none" strike="noStrike" kern="1200" cap="none" spc="0" normalizeH="0" baseline="0" noProof="0">
              <a:ln>
                <a:noFill/>
              </a:ln>
              <a:solidFill>
                <a:srgbClr val="323232"/>
              </a:solidFill>
              <a:effectLst/>
              <a:uLnTx/>
              <a:uFillTx/>
              <a:ea typeface="Yu Gothic UI"/>
              <a:cs typeface="Times New Roman"/>
            </a:endParaRPr>
          </a:p>
        </p:txBody>
      </p:sp>
      <p:sp>
        <p:nvSpPr>
          <p:cNvPr id="94" name="二等辺三角形 93"/>
          <p:cNvSpPr/>
          <p:nvPr/>
        </p:nvSpPr>
        <p:spPr>
          <a:xfrm flipV="1">
            <a:off x="2088324" y="2676866"/>
            <a:ext cx="403200" cy="2174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515125" y="3982148"/>
            <a:ext cx="3549600" cy="369332"/>
          </a:xfrm>
          <a:prstGeom prst="rect">
            <a:avLst/>
          </a:prstGeom>
        </p:spPr>
        <p:txBody>
          <a:bodyPr wrap="square">
            <a:spAutoFit/>
          </a:bodyPr>
          <a:lstStyle/>
          <a:p>
            <a:pPr algn="ctr"/>
            <a:r>
              <a:rPr lang="en-US" altLang="ja-JP" b="1">
                <a:solidFill>
                  <a:schemeClr val="bg2"/>
                </a:solidFill>
              </a:rPr>
              <a:t>2,000 engineers</a:t>
            </a:r>
          </a:p>
        </p:txBody>
      </p:sp>
      <p:sp>
        <p:nvSpPr>
          <p:cNvPr id="96" name="正方形/長方形 95"/>
          <p:cNvSpPr/>
          <p:nvPr/>
        </p:nvSpPr>
        <p:spPr>
          <a:xfrm>
            <a:off x="515125" y="5014001"/>
            <a:ext cx="3549600" cy="369332"/>
          </a:xfrm>
          <a:prstGeom prst="rect">
            <a:avLst/>
          </a:prstGeom>
        </p:spPr>
        <p:txBody>
          <a:bodyPr wrap="square">
            <a:spAutoFit/>
          </a:bodyPr>
          <a:lstStyle/>
          <a:p>
            <a:pPr algn="ctr"/>
            <a:r>
              <a:rPr lang="en-US" altLang="ja-JP" b="1">
                <a:solidFill>
                  <a:schemeClr val="bg2"/>
                </a:solidFill>
              </a:rPr>
              <a:t>1,000 engineers</a:t>
            </a:r>
          </a:p>
        </p:txBody>
      </p:sp>
      <p:sp>
        <p:nvSpPr>
          <p:cNvPr id="97" name="正方形/長方形 96"/>
          <p:cNvSpPr/>
          <p:nvPr/>
        </p:nvSpPr>
        <p:spPr>
          <a:xfrm>
            <a:off x="327900" y="660019"/>
            <a:ext cx="3924048" cy="439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a:solidFill>
                  <a:schemeClr val="tx1"/>
                </a:solidFill>
              </a:rPr>
              <a:t>Human resources</a:t>
            </a:r>
            <a:endParaRPr kumimoji="1" lang="ja-JP" altLang="en-US" sz="2000">
              <a:solidFill>
                <a:schemeClr val="tx1"/>
              </a:solidFill>
            </a:endParaRPr>
          </a:p>
        </p:txBody>
      </p:sp>
      <p:sp>
        <p:nvSpPr>
          <p:cNvPr id="98" name="正方形/長方形 97"/>
          <p:cNvSpPr/>
          <p:nvPr/>
        </p:nvSpPr>
        <p:spPr>
          <a:xfrm>
            <a:off x="4825509" y="693432"/>
            <a:ext cx="6846591" cy="439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a:solidFill>
                  <a:schemeClr val="tx1"/>
                </a:solidFill>
              </a:rPr>
              <a:t>Organization</a:t>
            </a:r>
            <a:endParaRPr kumimoji="1" lang="ja-JP" altLang="en-US" sz="2000">
              <a:solidFill>
                <a:schemeClr val="tx1"/>
              </a:solidFill>
            </a:endParaRPr>
          </a:p>
        </p:txBody>
      </p:sp>
    </p:spTree>
    <p:extLst>
      <p:ext uri="{BB962C8B-B14F-4D97-AF65-F5344CB8AC3E}">
        <p14:creationId xmlns:p14="http://schemas.microsoft.com/office/powerpoint/2010/main" val="342501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52936"/>
      </p:ext>
    </p:extLst>
  </p:cSld>
  <p:clrMapOvr>
    <a:masterClrMapping/>
  </p:clrMapOvr>
</p:sld>
</file>

<file path=ppt/theme/theme1.xml><?xml version="1.0" encoding="utf-8"?>
<a:theme xmlns:a="http://schemas.openxmlformats.org/drawingml/2006/main" name="標準レイアウトマスター">
  <a:themeElements>
    <a:clrScheme name="ユーザー定義 1">
      <a:dk1>
        <a:srgbClr val="323232"/>
      </a:dk1>
      <a:lt1>
        <a:sysClr val="window" lastClr="FFFFFF"/>
      </a:lt1>
      <a:dk2>
        <a:srgbClr val="B9D7EB"/>
      </a:dk2>
      <a:lt2>
        <a:srgbClr val="DC0032"/>
      </a:lt2>
      <a:accent1>
        <a:srgbClr val="A5A5A5"/>
      </a:accent1>
      <a:accent2>
        <a:srgbClr val="34B78F"/>
      </a:accent2>
      <a:accent3>
        <a:srgbClr val="8246AF"/>
      </a:accent3>
      <a:accent4>
        <a:srgbClr val="0092BD"/>
      </a:accent4>
      <a:accent5>
        <a:srgbClr val="FFBE00"/>
      </a:accent5>
      <a:accent6>
        <a:srgbClr val="E31C79"/>
      </a:accent6>
      <a:hlink>
        <a:srgbClr val="34B78F"/>
      </a:hlink>
      <a:folHlink>
        <a:srgbClr val="1E428A"/>
      </a:folHlink>
    </a:clrScheme>
    <a:fontScheme name="DENSO2020">
      <a:majorFont>
        <a:latin typeface="Yu Gothic UI Semibold"/>
        <a:ea typeface="Yu Gothic UI Semibold"/>
        <a:cs typeface="Times New Roman"/>
      </a:majorFont>
      <a:minorFont>
        <a:latin typeface="Yu Gothic UI"/>
        <a:ea typeface="Yu Gothic UI"/>
        <a:cs typeface="Times New Roman"/>
      </a:minorFont>
    </a:fontScheme>
    <a:fmtScheme name="淡い単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tIns="0" bIns="0" rtlCol="0">
        <a:spAutoFit/>
      </a:bodyPr>
      <a:lstStyle>
        <a:defPPr>
          <a:lnSpc>
            <a:spcPct val="135000"/>
          </a:lnSpc>
          <a:defRPr dirty="0" smtClean="0">
            <a:solidFill>
              <a:schemeClr val="tx1"/>
            </a:solidFill>
          </a:defRPr>
        </a:defPPr>
      </a:lstStyle>
    </a:txDef>
  </a:objectDefaults>
  <a:extraClrSchemeLst/>
  <a:extLst>
    <a:ext uri="{05A4C25C-085E-4340-85A3-A5531E510DB2}">
      <thm15:themeFamily xmlns:thm15="http://schemas.microsoft.com/office/thememl/2012/main" name="16_9_機密区分なし.potx" id="{9BD3609B-27B7-430E-9BFE-B3C60DBD7206}" vid="{793ADA43-AFAA-4EEA-B0B3-E85E5613E834}"/>
    </a:ext>
  </a:extLst>
</a:theme>
</file>

<file path=ppt/theme/theme2.xml><?xml version="1.0" encoding="utf-8"?>
<a:theme xmlns:a="http://schemas.openxmlformats.org/drawingml/2006/main" name="ダークモード">
  <a:themeElements>
    <a:clrScheme name="DENSO 2020">
      <a:dk1>
        <a:srgbClr val="323232"/>
      </a:dk1>
      <a:lt1>
        <a:sysClr val="window" lastClr="FFFFFF"/>
      </a:lt1>
      <a:dk2>
        <a:srgbClr val="B9D7EB"/>
      </a:dk2>
      <a:lt2>
        <a:srgbClr val="DC0032"/>
      </a:lt2>
      <a:accent1>
        <a:srgbClr val="A5A5A5"/>
      </a:accent1>
      <a:accent2>
        <a:srgbClr val="34B78F"/>
      </a:accent2>
      <a:accent3>
        <a:srgbClr val="8246AF"/>
      </a:accent3>
      <a:accent4>
        <a:srgbClr val="0092BD"/>
      </a:accent4>
      <a:accent5>
        <a:srgbClr val="FFBE00"/>
      </a:accent5>
      <a:accent6>
        <a:srgbClr val="E31C79"/>
      </a:accent6>
      <a:hlink>
        <a:srgbClr val="34B78F"/>
      </a:hlink>
      <a:folHlink>
        <a:srgbClr val="1E428A"/>
      </a:folHlink>
    </a:clrScheme>
    <a:fontScheme name="DENSO2020">
      <a:majorFont>
        <a:latin typeface="Yu Gothic UI Semibold"/>
        <a:ea typeface="Yu Gothic UI Semibold"/>
        <a:cs typeface="Times New Roman"/>
      </a:majorFont>
      <a:minorFont>
        <a:latin typeface="Yu Gothic UI"/>
        <a:ea typeface="Yu Gothic UI"/>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tIns="0" bIns="0" rtlCol="0">
        <a:spAutoFit/>
      </a:bodyPr>
      <a:lstStyle>
        <a:defPPr>
          <a:lnSpc>
            <a:spcPct val="135000"/>
          </a:lnSpc>
          <a:defRPr dirty="0" smtClean="0">
            <a:solidFill>
              <a:schemeClr val="bg1"/>
            </a:solidFill>
          </a:defRPr>
        </a:defPPr>
      </a:lstStyle>
    </a:txDef>
  </a:objectDefaults>
  <a:extraClrSchemeLst/>
  <a:extLst>
    <a:ext uri="{05A4C25C-085E-4340-85A3-A5531E510DB2}">
      <thm15:themeFamily xmlns:thm15="http://schemas.microsoft.com/office/thememl/2012/main" name="16_9_機密区分なし.potx" id="{9BD3609B-27B7-430E-9BFE-B3C60DBD7206}" vid="{F2122107-456A-45F4-9467-3D8C0A9D45A8}"/>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NSO2020">
      <a:majorFont>
        <a:latin typeface="Yu Gothic UI Semibold"/>
        <a:ea typeface="Yu Gothic UI Semibold"/>
        <a:cs typeface="Times New Roman"/>
      </a:majorFont>
      <a:minorFont>
        <a:latin typeface="Yu Gothic UI"/>
        <a:ea typeface="Yu Gothic UI"/>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NSO2020">
      <a:majorFont>
        <a:latin typeface="Yu Gothic UI Semibold"/>
        <a:ea typeface="Yu Gothic UI Semibold"/>
        <a:cs typeface="Times New Roman"/>
      </a:majorFont>
      <a:minorFont>
        <a:latin typeface="Yu Gothic UI"/>
        <a:ea typeface="Yu Gothic UI"/>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6E8C873A81B734386C8D22CC61E30CA" ma:contentTypeVersion="" ma:contentTypeDescription="新しいドキュメントを作成します。" ma:contentTypeScope="" ma:versionID="3918e0054035d7f4050397a0d0d22b40">
  <xsd:schema xmlns:xsd="http://www.w3.org/2001/XMLSchema" xmlns:xs="http://www.w3.org/2001/XMLSchema" xmlns:p="http://schemas.microsoft.com/office/2006/metadata/properties" xmlns:ns2="4D537E45-D954-4C59-ADE7-072961193680" xmlns:ns3="4d537e45-d954-4c59-ade7-072961193680" targetNamespace="http://schemas.microsoft.com/office/2006/metadata/properties" ma:root="true" ma:fieldsID="d6d53eb8e18799d47eb674c133e1306e" ns2:_="" ns3:_="">
    <xsd:import namespace="4D537E45-D954-4C59-ADE7-072961193680"/>
    <xsd:import namespace="4d537e45-d954-4c59-ade7-072961193680"/>
    <xsd:element name="properties">
      <xsd:complexType>
        <xsd:sequence>
          <xsd:element name="documentManagement">
            <xsd:complexType>
              <xsd:all>
                <xsd:element ref="ns2:MediaServiceMetadata" minOccurs="0"/>
                <xsd:element ref="ns2: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7E45-D954-4C59-ADE7-072961193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537e45-d954-4c59-ade7-072961193680" elementFormDefault="qualified">
    <xsd:import namespace="http://schemas.microsoft.com/office/2006/documentManagement/types"/>
    <xsd:import namespace="http://schemas.microsoft.com/office/infopath/2007/PartnerControls"/>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AE44D-19C4-4028-84E7-330553DD855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D537E45-D954-4C59-ADE7-072961193680"/>
    <ds:schemaRef ds:uri="4d537e45-d954-4c59-ade7-072961193680"/>
    <ds:schemaRef ds:uri="http://www.w3.org/XML/1998/namespace"/>
  </ds:schemaRefs>
</ds:datastoreItem>
</file>

<file path=customXml/itemProps2.xml><?xml version="1.0" encoding="utf-8"?>
<ds:datastoreItem xmlns:ds="http://schemas.openxmlformats.org/officeDocument/2006/customXml" ds:itemID="{CB649D77-C177-40BD-8AB4-7129E654EF3B}">
  <ds:schemaRefs>
    <ds:schemaRef ds:uri="4D537E45-D954-4C59-ADE7-072961193680"/>
    <ds:schemaRef ds:uri="4d537e45-d954-4c59-ade7-0729611936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E052E6-5724-4CF8-8B17-FEF6354447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16_9_機密区分なし</Template>
  <TotalTime>50</TotalTime>
  <Words>894</Words>
  <Application>Microsoft Office PowerPoint</Application>
  <PresentationFormat>ワイド画面</PresentationFormat>
  <Paragraphs>143</Paragraphs>
  <Slides>7</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Yu Gothic UI</vt:lpstr>
      <vt:lpstr>Yu Gothic UI Light</vt:lpstr>
      <vt:lpstr>Yu Gothic UI Semibold</vt:lpstr>
      <vt:lpstr>Yu Gothic UI Semilight</vt:lpstr>
      <vt:lpstr>Arial</vt:lpstr>
      <vt:lpstr>Calibri</vt:lpstr>
      <vt:lpstr>Segoe UI</vt:lpstr>
      <vt:lpstr>Times New Roman</vt:lpstr>
      <vt:lpstr>標準レイアウトマスター</vt:lpstr>
      <vt:lpstr>ダークモード</vt:lpstr>
      <vt:lpstr>PowerPoint プレゼンテーション</vt:lpstr>
      <vt:lpstr>New Mobility Envisioned by DENSO</vt:lpstr>
      <vt:lpstr>DENSO’s Progress toward Future Mobility</vt:lpstr>
      <vt:lpstr>Offer cross-domain value</vt:lpstr>
      <vt:lpstr>Build the foundation of the industry standard</vt:lpstr>
      <vt:lpstr>Changes in Human Resources and Organization</vt:lpstr>
      <vt:lpstr>PowerPoint プレゼンテーション</vt:lpstr>
    </vt:vector>
  </TitlesOfParts>
  <Manager>広報・渉外部</Manager>
  <Company>株式会社デンソー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Yuji Tsuchiya (土屋 裕志)</dc:creator>
  <cp:lastModifiedBy>Eri Miyazaki (宮崎 恵梨)</cp:lastModifiedBy>
  <cp:revision>6</cp:revision>
  <dcterms:created xsi:type="dcterms:W3CDTF">2021-05-17T03:19:02Z</dcterms:created>
  <dcterms:modified xsi:type="dcterms:W3CDTF">2021-05-31T00:48:05Z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0x010100C6E8C873A81B734386C8D22CC61E30CA</vt:lpwstr>
  </property>
  <property fmtid="{D5CDD505-2E9C-101B-9397-08002B2CF9AE}" pid="3" name="Order">
    <vt:r8>3900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ies>
</file>