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500" r:id="rId2"/>
  </p:sldIdLst>
  <p:sldSz cx="12203113" cy="686435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5" orient="horz" pos="2162" userDrawn="1">
          <p15:clr>
            <a:srgbClr val="A4A3A4"/>
          </p15:clr>
        </p15:guide>
        <p15:guide id="16" pos="3845" userDrawn="1">
          <p15:clr>
            <a:srgbClr val="A4A3A4"/>
          </p15:clr>
        </p15:guide>
        <p15:guide id="17" orient="horz" pos="529" userDrawn="1">
          <p15:clr>
            <a:srgbClr val="A4A3A4"/>
          </p15:clr>
        </p15:guide>
        <p15:guide id="18" orient="horz" pos="325" userDrawn="1">
          <p15:clr>
            <a:srgbClr val="A4A3A4"/>
          </p15:clr>
        </p15:guide>
        <p15:guide id="19" pos="442" userDrawn="1">
          <p15:clr>
            <a:srgbClr val="A4A3A4"/>
          </p15:clr>
        </p15:guide>
        <p15:guide id="20" orient="horz" pos="3704" userDrawn="1">
          <p15:clr>
            <a:srgbClr val="A4A3A4"/>
          </p15:clr>
        </p15:guide>
        <p15:guide id="21" pos="7245" userDrawn="1">
          <p15:clr>
            <a:srgbClr val="A4A3A4"/>
          </p15:clr>
        </p15:guide>
        <p15:guide id="22" pos="3481" userDrawn="1">
          <p15:clr>
            <a:srgbClr val="A4A3A4"/>
          </p15:clr>
        </p15:guide>
        <p15:guide id="23" pos="4207">
          <p15:clr>
            <a:srgbClr val="A4A3A4"/>
          </p15:clr>
        </p15:guide>
        <p15:guide id="24" orient="horz" pos="2221">
          <p15:clr>
            <a:srgbClr val="A4A3A4"/>
          </p15:clr>
        </p15:guide>
        <p15:guide id="25" orient="horz" pos="1027">
          <p15:clr>
            <a:srgbClr val="A4A3A4"/>
          </p15:clr>
        </p15:guide>
        <p15:guide id="26" orient="horz" pos="2603">
          <p15:clr>
            <a:srgbClr val="A4A3A4"/>
          </p15:clr>
        </p15:guide>
        <p15:guide id="27" pos="1823">
          <p15:clr>
            <a:srgbClr val="A4A3A4"/>
          </p15:clr>
        </p15:guide>
        <p15:guide id="28" pos="344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B78F"/>
    <a:srgbClr val="5BC2E7"/>
    <a:srgbClr val="0092BD"/>
    <a:srgbClr val="828282"/>
    <a:srgbClr val="B9D7EB"/>
    <a:srgbClr val="EF60A3"/>
    <a:srgbClr val="D6D6D6"/>
    <a:srgbClr val="AAAAAA"/>
    <a:srgbClr val="797979"/>
    <a:srgbClr val="7272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93D81CF-94F2-401A-BA57-92F5A7B2D0C5}" styleName="スタイル (中間)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4478" autoAdjust="0"/>
    <p:restoredTop sz="95104" autoAdjust="0"/>
  </p:normalViewPr>
  <p:slideViewPr>
    <p:cSldViewPr snapToGrid="0">
      <p:cViewPr varScale="1">
        <p:scale>
          <a:sx n="183" d="100"/>
          <a:sy n="183" d="100"/>
        </p:scale>
        <p:origin x="216" y="1016"/>
      </p:cViewPr>
      <p:guideLst>
        <p:guide orient="horz" pos="2162"/>
        <p:guide pos="3845"/>
        <p:guide orient="horz" pos="529"/>
        <p:guide orient="horz" pos="325"/>
        <p:guide pos="442"/>
        <p:guide orient="horz" pos="3704"/>
        <p:guide pos="7245"/>
        <p:guide pos="3481"/>
        <p:guide pos="4207"/>
        <p:guide orient="horz" pos="2221"/>
        <p:guide orient="horz" pos="1027"/>
        <p:guide orient="horz" pos="2603"/>
        <p:guide pos="1823"/>
        <p:guide pos="344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650" cy="4952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4945" y="0"/>
            <a:ext cx="2919734" cy="4952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640E48-A5E0-5041-9B48-F1CC1125BC09}" type="datetimeFigureOut">
              <a:rPr kumimoji="1" lang="ja-JP" altLang="en-US" smtClean="0"/>
              <a:pPr/>
              <a:t>2018/9/5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020"/>
            <a:ext cx="2918650" cy="4952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4945" y="9371020"/>
            <a:ext cx="2919734" cy="4952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7F573A-01BF-2B44-8976-5E6A2AEC184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00045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18830" cy="495142"/>
          </a:xfrm>
          <a:prstGeom prst="rect">
            <a:avLst/>
          </a:prstGeom>
        </p:spPr>
        <p:txBody>
          <a:bodyPr vert="horz" lIns="90644" tIns="45322" rIns="90644" bIns="4532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765" y="2"/>
            <a:ext cx="2918830" cy="495142"/>
          </a:xfrm>
          <a:prstGeom prst="rect">
            <a:avLst/>
          </a:prstGeom>
        </p:spPr>
        <p:txBody>
          <a:bodyPr vert="horz" lIns="90644" tIns="45322" rIns="90644" bIns="45322" rtlCol="0"/>
          <a:lstStyle>
            <a:lvl1pPr algn="r">
              <a:defRPr sz="1200"/>
            </a:lvl1pPr>
          </a:lstStyle>
          <a:p>
            <a:fld id="{5C5FCEE9-5451-724E-8226-661F248CEFD0}" type="datetimeFigureOut">
              <a:rPr kumimoji="1" lang="ja-JP" altLang="en-US" smtClean="0"/>
              <a:pPr/>
              <a:t>2018/9/5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1231900"/>
            <a:ext cx="5919787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44" tIns="45322" rIns="90644" bIns="4532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337"/>
            <a:ext cx="5388610" cy="3885831"/>
          </a:xfrm>
          <a:prstGeom prst="rect">
            <a:avLst/>
          </a:prstGeom>
        </p:spPr>
        <p:txBody>
          <a:bodyPr vert="horz" lIns="90644" tIns="45322" rIns="90644" bIns="45322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175"/>
            <a:ext cx="2918830" cy="495141"/>
          </a:xfrm>
          <a:prstGeom prst="rect">
            <a:avLst/>
          </a:prstGeom>
        </p:spPr>
        <p:txBody>
          <a:bodyPr vert="horz" lIns="90644" tIns="45322" rIns="90644" bIns="4532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765" y="9371175"/>
            <a:ext cx="2918830" cy="495141"/>
          </a:xfrm>
          <a:prstGeom prst="rect">
            <a:avLst/>
          </a:prstGeom>
        </p:spPr>
        <p:txBody>
          <a:bodyPr vert="horz" lIns="90644" tIns="45322" rIns="90644" bIns="45322" rtlCol="0" anchor="b"/>
          <a:lstStyle>
            <a:lvl1pPr algn="r">
              <a:defRPr sz="1200"/>
            </a:lvl1pPr>
          </a:lstStyle>
          <a:p>
            <a:fld id="{B66F3448-3337-A740-B29C-9F6778ED4FC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30243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02_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5825"/>
            <a:ext cx="12224000" cy="6876000"/>
          </a:xfrm>
          <a:prstGeom prst="rect">
            <a:avLst/>
          </a:prstGeom>
        </p:spPr>
      </p:pic>
      <p:pic>
        <p:nvPicPr>
          <p:cNvPr id="6" name="図 7">
            <a:extLst>
              <a:ext uri="{FF2B5EF4-FFF2-40B4-BE49-F238E27FC236}">
                <a16:creationId xmlns:a16="http://schemas.microsoft.com/office/drawing/2014/main" id="{2646D89C-8F5D-F844-A7E6-28C85A246D8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81273" y="454041"/>
            <a:ext cx="2266290" cy="864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rom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/>
          <p:nvPr userDrawn="1"/>
        </p:nvSpPr>
        <p:spPr>
          <a:xfrm>
            <a:off x="1952158" y="6251404"/>
            <a:ext cx="10260000" cy="0"/>
          </a:xfrm>
          <a:custGeom>
            <a:avLst/>
            <a:gdLst/>
            <a:ahLst/>
            <a:cxnLst/>
            <a:rect l="l" t="t" r="r" b="b"/>
            <a:pathLst>
              <a:path w="7078980">
                <a:moveTo>
                  <a:pt x="0" y="0"/>
                </a:moveTo>
                <a:lnTo>
                  <a:pt x="7078827" y="0"/>
                </a:lnTo>
              </a:path>
            </a:pathLst>
          </a:custGeom>
          <a:ln w="6273">
            <a:solidFill>
              <a:srgbClr val="DC0032"/>
            </a:solidFill>
          </a:ln>
        </p:spPr>
        <p:txBody>
          <a:bodyPr wrap="square" lIns="0" tIns="0" rIns="0" bIns="0" rtlCol="0"/>
          <a:lstStyle/>
          <a:p>
            <a:endParaRPr dirty="0">
              <a:latin typeface="Meiryo UI" panose="020B0604030504040204" pitchFamily="50" charset="-128"/>
            </a:endParaRPr>
          </a:p>
        </p:txBody>
      </p:sp>
      <p:sp>
        <p:nvSpPr>
          <p:cNvPr id="9" name="object 12"/>
          <p:cNvSpPr/>
          <p:nvPr userDrawn="1"/>
        </p:nvSpPr>
        <p:spPr>
          <a:xfrm>
            <a:off x="1625878" y="6223000"/>
            <a:ext cx="259715" cy="641350"/>
          </a:xfrm>
          <a:custGeom>
            <a:avLst/>
            <a:gdLst/>
            <a:ahLst/>
            <a:cxnLst/>
            <a:rect l="l" t="t" r="r" b="b"/>
            <a:pathLst>
              <a:path w="259714" h="641350">
                <a:moveTo>
                  <a:pt x="259626" y="0"/>
                </a:moveTo>
                <a:lnTo>
                  <a:pt x="203631" y="0"/>
                </a:lnTo>
                <a:lnTo>
                  <a:pt x="0" y="641159"/>
                </a:lnTo>
                <a:lnTo>
                  <a:pt x="55994" y="641159"/>
                </a:lnTo>
                <a:lnTo>
                  <a:pt x="259626" y="0"/>
                </a:lnTo>
                <a:close/>
              </a:path>
            </a:pathLst>
          </a:custGeom>
          <a:solidFill>
            <a:srgbClr val="DC0032"/>
          </a:solidFill>
          <a:ln>
            <a:noFill/>
          </a:ln>
        </p:spPr>
        <p:txBody>
          <a:bodyPr wrap="square" lIns="0" tIns="0" rIns="0" bIns="0" rtlCol="0"/>
          <a:lstStyle/>
          <a:p>
            <a:endParaRPr dirty="0">
              <a:latin typeface="Meiryo UI" panose="020B0604030504040204" pitchFamily="50" charset="-128"/>
            </a:endParaRPr>
          </a:p>
        </p:txBody>
      </p:sp>
      <p:pic>
        <p:nvPicPr>
          <p:cNvPr id="11" name="図 10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4246" y="6254938"/>
            <a:ext cx="1129726" cy="430696"/>
          </a:xfrm>
          <a:prstGeom prst="rect">
            <a:avLst/>
          </a:prstGeom>
        </p:spPr>
      </p:pic>
      <p:sp>
        <p:nvSpPr>
          <p:cNvPr id="12" name="object 9"/>
          <p:cNvSpPr txBox="1"/>
          <p:nvPr userDrawn="1"/>
        </p:nvSpPr>
        <p:spPr>
          <a:xfrm>
            <a:off x="2097359" y="6422150"/>
            <a:ext cx="6026733" cy="2230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667" fontAlgn="auto">
              <a:spcBef>
                <a:spcPts val="0"/>
              </a:spcBef>
              <a:spcAft>
                <a:spcPts val="0"/>
              </a:spcAft>
            </a:pPr>
            <a:r>
              <a:rPr lang="en-US" sz="699" dirty="0">
                <a:solidFill>
                  <a:srgbClr val="82828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This</a:t>
            </a:r>
            <a:r>
              <a:rPr lang="en-US" sz="699" baseline="0" dirty="0">
                <a:solidFill>
                  <a:srgbClr val="82828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information is the exclusive property of DENSO CORPORATION. </a:t>
            </a:r>
          </a:p>
          <a:p>
            <a:pPr marL="12689" fontAlgn="auto">
              <a:spcBef>
                <a:spcPts val="310"/>
              </a:spcBef>
              <a:spcAft>
                <a:spcPts val="0"/>
              </a:spcAft>
            </a:pPr>
            <a:r>
              <a:rPr sz="500" dirty="0">
                <a:solidFill>
                  <a:srgbClr val="82828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© DENSO </a:t>
            </a:r>
            <a:r>
              <a:rPr sz="500" spc="-5" dirty="0">
                <a:solidFill>
                  <a:srgbClr val="82828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</a:t>
            </a:r>
            <a:r>
              <a:rPr lang="en-US" altLang="ja-JP" sz="500" spc="-5" dirty="0">
                <a:solidFill>
                  <a:srgbClr val="82828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</a:t>
            </a:r>
            <a:r>
              <a:rPr sz="500" spc="-5" dirty="0">
                <a:solidFill>
                  <a:srgbClr val="82828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PORATION </a:t>
            </a:r>
            <a:r>
              <a:rPr sz="500" dirty="0">
                <a:solidFill>
                  <a:srgbClr val="82828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All </a:t>
            </a:r>
            <a:r>
              <a:rPr sz="500" spc="-5" dirty="0">
                <a:solidFill>
                  <a:srgbClr val="82828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Rights</a:t>
            </a:r>
            <a:r>
              <a:rPr sz="500" spc="-95" dirty="0">
                <a:solidFill>
                  <a:srgbClr val="82828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sz="500" spc="-5" dirty="0">
                <a:solidFill>
                  <a:srgbClr val="82828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Reserved.</a:t>
            </a:r>
            <a:endParaRPr sz="500" dirty="0">
              <a:solidFill>
                <a:srgbClr val="82828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" name="タイトル プレースホルダー 9">
            <a:extLst>
              <a:ext uri="{FF2B5EF4-FFF2-40B4-BE49-F238E27FC236}">
                <a16:creationId xmlns:a16="http://schemas.microsoft.com/office/drawing/2014/main" id="{BBBFB05D-8B78-CD44-A63D-651A99D1D60B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0" y="198438"/>
            <a:ext cx="12203113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360000" tIns="0" rIns="0" bIns="0" numCol="1" anchor="ctr" anchorCtr="0" compatLnSpc="1">
            <a:prstTxWarp prst="textNoShape">
              <a:avLst/>
            </a:prstTxWarp>
          </a:bodyPr>
          <a:lstStyle>
            <a:lvl1pPr>
              <a:defRPr sz="2400" b="0"/>
            </a:lvl1pPr>
          </a:lstStyle>
          <a:p>
            <a:pPr lvl="0"/>
            <a:r>
              <a:rPr lang="en-US" altLang="ja-JP" dirty="0"/>
              <a:t>Click to edit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588320-4642-E542-B31A-65ED8A10D3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26713" cy="13271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25629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173AC3-4E32-5E49-9DC5-523AA69C44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26713" cy="13271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29384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 txBox="1">
            <a:spLocks/>
          </p:cNvSpPr>
          <p:nvPr userDrawn="1"/>
        </p:nvSpPr>
        <p:spPr>
          <a:xfrm>
            <a:off x="9938762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900" kern="1200">
                <a:solidFill>
                  <a:schemeClr val="tx1">
                    <a:tint val="75000"/>
                  </a:schemeClr>
                </a:solidFill>
                <a:latin typeface="MS PGothic" charset="-128"/>
                <a:ea typeface="MS PGothic" charset="-128"/>
                <a:cs typeface="MS PGothic" charset="-128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3D5B9FA-6EEE-451A-9F1C-7A92BBB246A1}" type="slidenum">
              <a:rPr lang="ja-JP" altLang="en-US" baseline="0" smtClean="0">
                <a:latin typeface="Verdana" panose="020B0604030504040204" pitchFamily="34" charset="0"/>
              </a:rPr>
              <a:pPr/>
              <a:t>‹#›</a:t>
            </a:fld>
            <a:endParaRPr lang="ja-JP" altLang="en-US" baseline="0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7243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コーポレートマーク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46407" y="2531714"/>
            <a:ext cx="4910298" cy="1872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/>
          <p:cNvSpPr>
            <a:spLocks noGrp="1"/>
          </p:cNvSpPr>
          <p:nvPr>
            <p:ph type="title"/>
          </p:nvPr>
        </p:nvSpPr>
        <p:spPr/>
        <p:txBody>
          <a:bodyPr wrap="square" rIns="360000"/>
          <a:lstStyle/>
          <a:p>
            <a:r>
              <a:rPr lang="en-US" altLang="ja-JP"/>
              <a:t>Click to edit Master title style</a:t>
            </a:r>
            <a:endParaRPr lang="ja-JP" altLang="en-US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270C695-3F18-EB44-BA58-AD09FAE093D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C9E672-254A-3440-AD29-F5D870C3874D}" type="slidenum">
              <a:rPr lang="ja-JP" altLang="en-US"/>
              <a:pPr>
                <a:defRPr/>
              </a:pPr>
              <a:t>‹#›</a:t>
            </a:fld>
            <a:r>
              <a:rPr lang="en-US" altLang="ja-JP"/>
              <a:t> 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65943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944894" y="0"/>
            <a:ext cx="10648064" cy="1601682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/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 bwMode="auto">
          <a:xfrm>
            <a:off x="610156" y="1624282"/>
            <a:ext cx="10982802" cy="4906738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lIns="122027" tIns="61013" rIns="122027" bIns="61013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4" name="スライド番号プレースホルダー 2">
            <a:extLst>
              <a:ext uri="{FF2B5EF4-FFF2-40B4-BE49-F238E27FC236}">
                <a16:creationId xmlns:a16="http://schemas.microsoft.com/office/drawing/2014/main" id="{53F82BF3-D901-EE41-8B83-3952FDD0481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814982-1E61-EF47-B19D-A189471FD42D}" type="slidenum">
              <a:rPr lang="ja-JP" altLang="en-US"/>
              <a:pPr>
                <a:defRPr/>
              </a:pPr>
              <a:t>‹#›</a:t>
            </a:fld>
            <a:r>
              <a:rPr lang="en-US" altLang="ja-JP"/>
              <a:t> 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12200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アジェン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タイトル 7"/>
          <p:cNvSpPr>
            <a:spLocks noGrp="1"/>
          </p:cNvSpPr>
          <p:nvPr>
            <p:ph type="title"/>
          </p:nvPr>
        </p:nvSpPr>
        <p:spPr/>
        <p:txBody>
          <a:bodyPr wrap="square" rIns="360000"/>
          <a:lstStyle/>
          <a:p>
            <a:r>
              <a:rPr lang="en-US" altLang="ja-JP"/>
              <a:t>Click to edit Master title style</a:t>
            </a:r>
            <a:endParaRPr lang="ja-JP" altLang="en-US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0"/>
          </p:nvPr>
        </p:nvSpPr>
        <p:spPr>
          <a:xfrm>
            <a:off x="1" y="839788"/>
            <a:ext cx="12203112" cy="5038348"/>
          </a:xfrm>
          <a:prstGeom prst="rect">
            <a:avLst/>
          </a:prstGeom>
        </p:spPr>
        <p:txBody>
          <a:bodyPr lIns="144000" tIns="396000" rIns="648000"/>
          <a:lstStyle>
            <a:lvl1pPr marL="720000" indent="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  <a:defRPr sz="3400" baseline="0">
                <a:latin typeface="Meiryo UI" panose="020B0604030504040204" pitchFamily="50" charset="-128"/>
              </a:defRPr>
            </a:lvl1pPr>
            <a:lvl2pPr marL="800100" indent="-342900">
              <a:buFont typeface="+mj-lt"/>
              <a:buAutoNum type="arabicPeriod"/>
              <a:defRPr/>
            </a:lvl2pPr>
            <a:lvl3pPr marL="1257300" indent="-342900">
              <a:buFont typeface="+mj-lt"/>
              <a:buAutoNum type="arabicPeriod"/>
              <a:defRPr/>
            </a:lvl3pPr>
            <a:lvl4pPr marL="1714500" indent="-342900">
              <a:buFont typeface="+mj-lt"/>
              <a:buAutoNum type="arabicPeriod"/>
              <a:defRPr/>
            </a:lvl4pPr>
            <a:lvl5pPr marL="2171700" indent="-342900">
              <a:buFont typeface="+mj-lt"/>
              <a:buAutoNum type="arabicPeriod"/>
              <a:defRPr/>
            </a:lvl5pPr>
          </a:lstStyle>
          <a:p>
            <a:pPr lvl="0"/>
            <a:r>
              <a:rPr lang="en-US" altLang="ja-JP"/>
              <a:t>Click to edit Master text styles</a:t>
            </a:r>
          </a:p>
        </p:txBody>
      </p:sp>
      <p:sp>
        <p:nvSpPr>
          <p:cNvPr id="4" name="スライド番号プレースホルダー 2">
            <a:extLst>
              <a:ext uri="{FF2B5EF4-FFF2-40B4-BE49-F238E27FC236}">
                <a16:creationId xmlns:a16="http://schemas.microsoft.com/office/drawing/2014/main" id="{E89DD5E6-AF88-7048-914A-A669467D973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7752A0-CBE6-3F46-964E-3C14CCCB3668}" type="slidenum">
              <a:rPr lang="ja-JP" altLang="en-US"/>
              <a:pPr>
                <a:defRPr/>
              </a:pPr>
              <a:t>‹#›</a:t>
            </a:fld>
            <a:r>
              <a:rPr lang="en-US" altLang="ja-JP"/>
              <a:t> 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17826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65" r:id="rId2"/>
    <p:sldLayoutId id="2147483723" r:id="rId3"/>
    <p:sldLayoutId id="2147483722" r:id="rId4"/>
    <p:sldLayoutId id="2147483690" r:id="rId5"/>
    <p:sldLayoutId id="2147483689" r:id="rId6"/>
    <p:sldLayoutId id="2147483719" r:id="rId7"/>
    <p:sldLayoutId id="2147483720" r:id="rId8"/>
    <p:sldLayoutId id="2147483721" r:id="rId9"/>
  </p:sldLayoutIdLst>
  <p:hf hdr="0" ftr="0" dt="0"/>
  <p:txStyles>
    <p:titleStyle>
      <a:lvl1pPr eaLnBrk="1" hangingPunct="1">
        <a:defRPr kumimoji="1" sz="2500" b="1">
          <a:latin typeface="Meiryo UI" panose="020B0604030504040204" pitchFamily="50" charset="-128"/>
          <a:ea typeface="+mj-ea"/>
          <a:cs typeface="+mj-cs"/>
        </a:defRPr>
      </a:lvl1pPr>
    </p:titleStyle>
    <p:bodyStyle>
      <a:lvl1pPr marL="0" marR="0" indent="0" defTabSz="914400" eaLnBrk="1" fontAlgn="auto" latinLnBrk="0" hangingPunct="1">
        <a:lnSpc>
          <a:spcPct val="100000"/>
        </a:lnSpc>
        <a:spcBef>
          <a:spcPts val="0"/>
        </a:spcBef>
        <a:spcAft>
          <a:spcPts val="600"/>
        </a:spcAft>
        <a:buClrTx/>
        <a:buSzTx/>
        <a:buFontTx/>
        <a:buNone/>
        <a:tabLst/>
        <a:defRPr kumimoji="1" sz="2000">
          <a:latin typeface="+mn-lt"/>
          <a:ea typeface="+mn-ea"/>
          <a:cs typeface="+mn-cs"/>
        </a:defRPr>
      </a:lvl1pPr>
      <a:lvl2pPr marL="457200" eaLnBrk="1" hangingPunct="1">
        <a:defRPr kumimoji="1">
          <a:latin typeface="+mn-lt"/>
          <a:ea typeface="+mn-ea"/>
          <a:cs typeface="+mn-cs"/>
        </a:defRPr>
      </a:lvl2pPr>
      <a:lvl3pPr marL="914400" eaLnBrk="1" hangingPunct="1">
        <a:defRPr kumimoji="1" sz="1600">
          <a:latin typeface="+mn-lt"/>
          <a:ea typeface="+mn-ea"/>
          <a:cs typeface="+mn-cs"/>
        </a:defRPr>
      </a:lvl3pPr>
      <a:lvl4pPr marL="1371600" eaLnBrk="1" hangingPunct="1">
        <a:defRPr kumimoji="1" sz="1400">
          <a:latin typeface="+mn-lt"/>
          <a:ea typeface="+mn-ea"/>
          <a:cs typeface="+mn-cs"/>
        </a:defRPr>
      </a:lvl4pPr>
      <a:lvl5pPr marL="1828800" eaLnBrk="1" hangingPunct="1">
        <a:defRPr kumimoji="1" sz="800">
          <a:latin typeface="+mn-lt"/>
          <a:ea typeface="+mn-ea"/>
          <a:cs typeface="+mn-cs"/>
        </a:defRPr>
      </a:lvl5pPr>
      <a:lvl6pPr marL="2286000" eaLnBrk="1" hangingPunct="1">
        <a:defRPr kumimoji="1">
          <a:latin typeface="+mn-lt"/>
          <a:ea typeface="+mn-ea"/>
          <a:cs typeface="+mn-cs"/>
        </a:defRPr>
      </a:lvl6pPr>
      <a:lvl7pPr marL="2743200" eaLnBrk="1" hangingPunct="1">
        <a:defRPr kumimoji="1">
          <a:latin typeface="+mn-lt"/>
          <a:ea typeface="+mn-ea"/>
          <a:cs typeface="+mn-cs"/>
        </a:defRPr>
      </a:lvl7pPr>
      <a:lvl8pPr marL="3200400" eaLnBrk="1" hangingPunct="1">
        <a:defRPr kumimoji="1">
          <a:latin typeface="+mn-lt"/>
          <a:ea typeface="+mn-ea"/>
          <a:cs typeface="+mn-cs"/>
        </a:defRPr>
      </a:lvl8pPr>
      <a:lvl9pPr marL="3657600" eaLnBrk="1" hangingPunct="1">
        <a:defRPr kumimoji="1">
          <a:latin typeface="+mn-lt"/>
          <a:ea typeface="+mn-ea"/>
          <a:cs typeface="+mn-cs"/>
        </a:defRPr>
      </a:lvl9pPr>
    </p:bodyStyle>
    <p:otherStyle>
      <a:lvl1pPr marL="0" eaLnBrk="1" hangingPunct="1">
        <a:defRPr kumimoji="1">
          <a:latin typeface="+mn-lt"/>
          <a:ea typeface="+mn-ea"/>
          <a:cs typeface="+mn-cs"/>
        </a:defRPr>
      </a:lvl1pPr>
      <a:lvl2pPr marL="457200" eaLnBrk="1" hangingPunct="1">
        <a:defRPr kumimoji="1">
          <a:latin typeface="+mn-lt"/>
          <a:ea typeface="+mn-ea"/>
          <a:cs typeface="+mn-cs"/>
        </a:defRPr>
      </a:lvl2pPr>
      <a:lvl3pPr marL="914400" eaLnBrk="1" hangingPunct="1">
        <a:defRPr kumimoji="1">
          <a:latin typeface="+mn-lt"/>
          <a:ea typeface="+mn-ea"/>
          <a:cs typeface="+mn-cs"/>
        </a:defRPr>
      </a:lvl3pPr>
      <a:lvl4pPr marL="1371600" eaLnBrk="1" hangingPunct="1">
        <a:defRPr kumimoji="1">
          <a:latin typeface="+mn-lt"/>
          <a:ea typeface="+mn-ea"/>
          <a:cs typeface="+mn-cs"/>
        </a:defRPr>
      </a:lvl4pPr>
      <a:lvl5pPr marL="1828800" eaLnBrk="1" hangingPunct="1">
        <a:defRPr kumimoji="1">
          <a:latin typeface="+mn-lt"/>
          <a:ea typeface="+mn-ea"/>
          <a:cs typeface="+mn-cs"/>
        </a:defRPr>
      </a:lvl5pPr>
      <a:lvl6pPr marL="2286000" eaLnBrk="1" hangingPunct="1">
        <a:defRPr kumimoji="1">
          <a:latin typeface="+mn-lt"/>
          <a:ea typeface="+mn-ea"/>
          <a:cs typeface="+mn-cs"/>
        </a:defRPr>
      </a:lvl6pPr>
      <a:lvl7pPr marL="2743200" eaLnBrk="1" hangingPunct="1">
        <a:defRPr kumimoji="1">
          <a:latin typeface="+mn-lt"/>
          <a:ea typeface="+mn-ea"/>
          <a:cs typeface="+mn-cs"/>
        </a:defRPr>
      </a:lvl7pPr>
      <a:lvl8pPr marL="3200400" eaLnBrk="1" hangingPunct="1">
        <a:defRPr kumimoji="1">
          <a:latin typeface="+mn-lt"/>
          <a:ea typeface="+mn-ea"/>
          <a:cs typeface="+mn-cs"/>
        </a:defRPr>
      </a:lvl8pPr>
      <a:lvl9pPr marL="3657600" eaLnBrk="1" hangingPunct="1">
        <a:defRPr kumimoji="1"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2">
          <p15:clr>
            <a:srgbClr val="F26B43"/>
          </p15:clr>
        </p15:guide>
        <p15:guide id="4" pos="7245">
          <p15:clr>
            <a:srgbClr val="F26B43"/>
          </p15:clr>
        </p15:guide>
        <p15:guide id="5" orient="horz" pos="529">
          <p15:clr>
            <a:srgbClr val="F26B43"/>
          </p15:clr>
        </p15:guide>
        <p15:guide id="6" orient="horz" pos="3704">
          <p15:clr>
            <a:srgbClr val="F26B43"/>
          </p15:clr>
        </p15:guide>
        <p15:guide id="8" pos="442">
          <p15:clr>
            <a:srgbClr val="F26B43"/>
          </p15:clr>
        </p15:guide>
        <p15:guide id="9" pos="3844">
          <p15:clr>
            <a:srgbClr val="F26B43"/>
          </p15:clr>
        </p15:guide>
        <p15:guide id="10" orient="horz" pos="34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16">
            <a:extLst>
              <a:ext uri="{FF2B5EF4-FFF2-40B4-BE49-F238E27FC236}">
                <a16:creationId xmlns:a16="http://schemas.microsoft.com/office/drawing/2014/main" id="{5075CE49-BF32-4B45-BA31-18D1D39C8DAB}"/>
              </a:ext>
            </a:extLst>
          </p:cNvPr>
          <p:cNvSpPr txBox="1">
            <a:spLocks/>
          </p:cNvSpPr>
          <p:nvPr/>
        </p:nvSpPr>
        <p:spPr>
          <a:xfrm>
            <a:off x="395574" y="2493452"/>
            <a:ext cx="7246761" cy="1271182"/>
          </a:xfrm>
          <a:prstGeom prst="rect">
            <a:avLst/>
          </a:prstGeom>
        </p:spPr>
        <p:txBody>
          <a:bodyPr wrap="square"/>
          <a:lstStyle>
            <a:lvl1pPr eaLnBrk="1" hangingPunct="1">
              <a:defRPr kumimoji="1" sz="2500" b="1">
                <a:latin typeface="Meiryo UI" panose="020B0604030504040204" pitchFamily="50" charset="-128"/>
                <a:ea typeface="+mj-ea"/>
                <a:cs typeface="+mj-cs"/>
              </a:defRPr>
            </a:lvl1pPr>
          </a:lstStyle>
          <a:p>
            <a:r>
              <a:rPr lang="en-US" altLang="ja-JP" sz="3400" kern="0" dirty="0">
                <a:solidFill>
                  <a:sysClr val="windowText" lastClr="000000"/>
                </a:solidFill>
                <a:latin typeface="Verdana" charset="0"/>
                <a:ea typeface="Verdana" charset="0"/>
                <a:cs typeface="Verdana" charset="0"/>
              </a:rPr>
              <a:t>Title area</a:t>
            </a:r>
            <a:endParaRPr lang="ja-JP" altLang="en-US" sz="3400" kern="0" dirty="0">
              <a:solidFill>
                <a:sysClr val="windowText" lastClr="000000"/>
              </a:solidFill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4" name="サブタイトル 25">
            <a:extLst>
              <a:ext uri="{FF2B5EF4-FFF2-40B4-BE49-F238E27FC236}">
                <a16:creationId xmlns:a16="http://schemas.microsoft.com/office/drawing/2014/main" id="{63FCAA24-1187-E64C-9FCF-78AD551C3968}"/>
              </a:ext>
            </a:extLst>
          </p:cNvPr>
          <p:cNvSpPr txBox="1">
            <a:spLocks/>
          </p:cNvSpPr>
          <p:nvPr/>
        </p:nvSpPr>
        <p:spPr>
          <a:xfrm>
            <a:off x="341253" y="4150376"/>
            <a:ext cx="6149600" cy="369332"/>
          </a:xfrm>
          <a:prstGeom prst="rect">
            <a:avLst/>
          </a:prstGeom>
        </p:spPr>
        <p:txBody>
          <a:bodyPr/>
          <a:lstStyle>
            <a:lvl1pPr marL="0" marR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 kumimoji="1" sz="2000">
                <a:latin typeface="+mn-lt"/>
                <a:ea typeface="+mn-ea"/>
                <a:cs typeface="+mn-cs"/>
              </a:defRPr>
            </a:lvl1pPr>
            <a:lvl2pPr marL="457200" eaLnBrk="1" hangingPunct="1">
              <a:defRPr kumimoji="1">
                <a:latin typeface="+mn-lt"/>
                <a:ea typeface="+mn-ea"/>
                <a:cs typeface="+mn-cs"/>
              </a:defRPr>
            </a:lvl2pPr>
            <a:lvl3pPr marL="914400" eaLnBrk="1" hangingPunct="1">
              <a:defRPr kumimoji="1" sz="1600">
                <a:latin typeface="+mn-lt"/>
                <a:ea typeface="+mn-ea"/>
                <a:cs typeface="+mn-cs"/>
              </a:defRPr>
            </a:lvl3pPr>
            <a:lvl4pPr marL="1371600" eaLnBrk="1" hangingPunct="1">
              <a:defRPr kumimoji="1" sz="1400">
                <a:latin typeface="+mn-lt"/>
                <a:ea typeface="+mn-ea"/>
                <a:cs typeface="+mn-cs"/>
              </a:defRPr>
            </a:lvl4pPr>
            <a:lvl5pPr marL="1828800" eaLnBrk="1" hangingPunct="1">
              <a:defRPr kumimoji="1" sz="800">
                <a:latin typeface="+mn-lt"/>
                <a:ea typeface="+mn-ea"/>
                <a:cs typeface="+mn-cs"/>
              </a:defRPr>
            </a:lvl5pPr>
            <a:lvl6pPr marL="2286000" eaLnBrk="1" hangingPunct="1">
              <a:defRPr kumimoji="1">
                <a:latin typeface="+mn-lt"/>
                <a:ea typeface="+mn-ea"/>
                <a:cs typeface="+mn-cs"/>
              </a:defRPr>
            </a:lvl6pPr>
            <a:lvl7pPr marL="2743200" eaLnBrk="1" hangingPunct="1">
              <a:defRPr kumimoji="1">
                <a:latin typeface="+mn-lt"/>
                <a:ea typeface="+mn-ea"/>
                <a:cs typeface="+mn-cs"/>
              </a:defRPr>
            </a:lvl7pPr>
            <a:lvl8pPr marL="3200400" eaLnBrk="1" hangingPunct="1">
              <a:defRPr kumimoji="1">
                <a:latin typeface="+mn-lt"/>
                <a:ea typeface="+mn-ea"/>
                <a:cs typeface="+mn-cs"/>
              </a:defRPr>
            </a:lvl8pPr>
            <a:lvl9pPr marL="3657600" eaLnBrk="1" hangingPunct="1">
              <a:defRPr kumimoji="1"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2400" kern="0" dirty="0">
                <a:solidFill>
                  <a:sysClr val="windowText" lastClr="000000"/>
                </a:solidFill>
                <a:latin typeface="Verdana" charset="0"/>
                <a:ea typeface="Verdana" charset="0"/>
                <a:cs typeface="Verdana" charset="0"/>
              </a:rPr>
              <a:t>Presenter</a:t>
            </a:r>
            <a:endParaRPr lang="ja-JP" altLang="en-US" sz="2400" kern="0" dirty="0">
              <a:solidFill>
                <a:sysClr val="windowText" lastClr="000000"/>
              </a:solidFill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5" name="テキスト プレースホルダー 26">
            <a:extLst>
              <a:ext uri="{FF2B5EF4-FFF2-40B4-BE49-F238E27FC236}">
                <a16:creationId xmlns:a16="http://schemas.microsoft.com/office/drawing/2014/main" id="{7B846E3B-4CF5-AC4D-A280-12A8255DEF0E}"/>
              </a:ext>
            </a:extLst>
          </p:cNvPr>
          <p:cNvSpPr txBox="1">
            <a:spLocks/>
          </p:cNvSpPr>
          <p:nvPr/>
        </p:nvSpPr>
        <p:spPr>
          <a:xfrm>
            <a:off x="350306" y="4662306"/>
            <a:ext cx="6149600" cy="1215717"/>
          </a:xfrm>
          <a:prstGeom prst="rect">
            <a:avLst/>
          </a:prstGeom>
        </p:spPr>
        <p:txBody>
          <a:bodyPr/>
          <a:lstStyle>
            <a:lvl1pPr marL="0" marR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 kumimoji="1" sz="2000">
                <a:latin typeface="+mn-lt"/>
                <a:ea typeface="+mn-ea"/>
                <a:cs typeface="+mn-cs"/>
              </a:defRPr>
            </a:lvl1pPr>
            <a:lvl2pPr marL="457200" eaLnBrk="1" hangingPunct="1">
              <a:defRPr kumimoji="1">
                <a:latin typeface="+mn-lt"/>
                <a:ea typeface="+mn-ea"/>
                <a:cs typeface="+mn-cs"/>
              </a:defRPr>
            </a:lvl2pPr>
            <a:lvl3pPr marL="914400" eaLnBrk="1" hangingPunct="1">
              <a:defRPr kumimoji="1" sz="1600">
                <a:latin typeface="+mn-lt"/>
                <a:ea typeface="+mn-ea"/>
                <a:cs typeface="+mn-cs"/>
              </a:defRPr>
            </a:lvl3pPr>
            <a:lvl4pPr marL="1371600" eaLnBrk="1" hangingPunct="1">
              <a:defRPr kumimoji="1" sz="1400">
                <a:latin typeface="+mn-lt"/>
                <a:ea typeface="+mn-ea"/>
                <a:cs typeface="+mn-cs"/>
              </a:defRPr>
            </a:lvl4pPr>
            <a:lvl5pPr marL="1828800" eaLnBrk="1" hangingPunct="1">
              <a:defRPr kumimoji="1" sz="800">
                <a:latin typeface="+mn-lt"/>
                <a:ea typeface="+mn-ea"/>
                <a:cs typeface="+mn-cs"/>
              </a:defRPr>
            </a:lvl5pPr>
            <a:lvl6pPr marL="2286000" eaLnBrk="1" hangingPunct="1">
              <a:defRPr kumimoji="1">
                <a:latin typeface="+mn-lt"/>
                <a:ea typeface="+mn-ea"/>
                <a:cs typeface="+mn-cs"/>
              </a:defRPr>
            </a:lvl6pPr>
            <a:lvl7pPr marL="2743200" eaLnBrk="1" hangingPunct="1">
              <a:defRPr kumimoji="1">
                <a:latin typeface="+mn-lt"/>
                <a:ea typeface="+mn-ea"/>
                <a:cs typeface="+mn-cs"/>
              </a:defRPr>
            </a:lvl7pPr>
            <a:lvl8pPr marL="3200400" eaLnBrk="1" hangingPunct="1">
              <a:defRPr kumimoji="1">
                <a:latin typeface="+mn-lt"/>
                <a:ea typeface="+mn-ea"/>
                <a:cs typeface="+mn-cs"/>
              </a:defRPr>
            </a:lvl8pPr>
            <a:lvl9pPr marL="3657600" eaLnBrk="1" hangingPunct="1">
              <a:defRPr kumimoji="1"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600" kern="0" dirty="0">
                <a:solidFill>
                  <a:sysClr val="windowText" lastClr="000000"/>
                </a:solidFill>
                <a:latin typeface="Verdana" charset="0"/>
                <a:ea typeface="Verdana" charset="0"/>
                <a:cs typeface="Verdana" charset="0"/>
              </a:rPr>
              <a:t>Department</a:t>
            </a:r>
            <a:endParaRPr lang="ja-JP" altLang="en-US" sz="1600" kern="0" dirty="0">
              <a:solidFill>
                <a:sysClr val="windowText" lastClr="000000"/>
              </a:solidFill>
              <a:latin typeface="Verdana" charset="0"/>
              <a:ea typeface="Verdana" charset="0"/>
              <a:cs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2489088"/>
      </p:ext>
    </p:extLst>
  </p:cSld>
  <p:clrMapOvr>
    <a:masterClrMapping/>
  </p:clrMapOvr>
</p:sld>
</file>

<file path=ppt/theme/theme1.xml><?xml version="1.0" encoding="utf-8"?>
<a:theme xmlns:a="http://schemas.openxmlformats.org/drawingml/2006/main" name="プレゼンスライド_16x9_170701">
  <a:themeElements>
    <a:clrScheme name="DENSO170309">
      <a:dk1>
        <a:srgbClr val="000000"/>
      </a:dk1>
      <a:lt1>
        <a:srgbClr val="FFFFFF"/>
      </a:lt1>
      <a:dk2>
        <a:srgbClr val="B9D7EB"/>
      </a:dk2>
      <a:lt2>
        <a:srgbClr val="DC0032"/>
      </a:lt2>
      <a:accent1>
        <a:srgbClr val="828282"/>
      </a:accent1>
      <a:accent2>
        <a:srgbClr val="34B78F"/>
      </a:accent2>
      <a:accent3>
        <a:srgbClr val="A77BCA"/>
      </a:accent3>
      <a:accent4>
        <a:srgbClr val="0092BD"/>
      </a:accent4>
      <a:accent5>
        <a:srgbClr val="004386"/>
      </a:accent5>
      <a:accent6>
        <a:srgbClr val="EF60A3"/>
      </a:accent6>
      <a:hlink>
        <a:srgbClr val="000000"/>
      </a:hlink>
      <a:folHlink>
        <a:srgbClr val="000000"/>
      </a:folHlink>
    </a:clrScheme>
    <a:fontScheme name="denso verdana">
      <a:majorFont>
        <a:latin typeface="Verdana"/>
        <a:ea typeface="Verdana"/>
        <a:cs typeface=""/>
      </a:majorFont>
      <a:minorFont>
        <a:latin typeface="Verdana"/>
        <a:ea typeface="Verdana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プレゼンテーション1" id="{BA21E9A3-0C72-4907-8537-35530848C1EC}" vid="{37C016FE-512E-41C5-AFDB-D082318B5E9C}"/>
    </a:ext>
  </a:extLst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Yu Gothic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Yu Gothic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Yu Gothic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Yu Gothic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{9C61C7C1-997A-9D4C-93D0-FA14669AE40D}tf10001057</Template>
  <TotalTime>0</TotalTime>
  <Words>4</Words>
  <Application>Microsoft Macintosh PowerPoint</Application>
  <PresentationFormat>Custom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Meiryo UI</vt:lpstr>
      <vt:lpstr>MS PGothic</vt:lpstr>
      <vt:lpstr>Yu Gothic</vt:lpstr>
      <vt:lpstr>Verdana</vt:lpstr>
      <vt:lpstr>プレゼンスライド_16x9_170701</vt:lpstr>
      <vt:lpstr>PowerPoint Presentation</vt:lpstr>
    </vt:vector>
  </TitlesOfParts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cp:lastPrinted>2018-05-15T03:50:18Z</cp:lastPrinted>
  <dcterms:created xsi:type="dcterms:W3CDTF">2018-05-08T04:22:11Z</dcterms:created>
  <dcterms:modified xsi:type="dcterms:W3CDTF">2018-09-05T17:51:52Z</dcterms:modified>
</cp:coreProperties>
</file>