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203113" cy="6864350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Meiryo UI" panose="020B0604030504040204" pitchFamily="34" charset="-128"/>
        <a:ea typeface="Meiryo UI" panose="020B060403050404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orient="horz" pos="529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3704">
          <p15:clr>
            <a:srgbClr val="A4A3A4"/>
          </p15:clr>
        </p15:guide>
        <p15:guide id="5" pos="3845">
          <p15:clr>
            <a:srgbClr val="A4A3A4"/>
          </p15:clr>
        </p15:guide>
        <p15:guide id="6" pos="442">
          <p15:clr>
            <a:srgbClr val="A4A3A4"/>
          </p15:clr>
        </p15:guide>
        <p15:guide id="7" pos="7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32" y="168"/>
      </p:cViewPr>
      <p:guideLst>
        <p:guide orient="horz" pos="2162"/>
        <p:guide orient="horz" pos="529"/>
        <p:guide orient="horz" pos="348"/>
        <p:guide orient="horz" pos="3704"/>
        <p:guide pos="3845"/>
        <p:guide pos="442"/>
        <p:guide pos="72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5AD4FBE-F67B-324C-898E-E8DD84AAAD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0FFC0E-61DA-014E-B529-24D1DC5BB1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Yu Gothic" panose="020B0400000000000000" pitchFamily="34" charset="-128"/>
              </a:defRPr>
            </a:lvl1pPr>
          </a:lstStyle>
          <a:p>
            <a:fld id="{984A2313-61A3-A945-A4D4-245A142678F0}" type="datetimeFigureOut">
              <a:rPr lang="ja-JP" altLang="en-US"/>
              <a:pPr/>
              <a:t>2018/11/1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D134CB-647D-2643-8866-6BF8C836C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36EE81B-4361-144F-8E40-BE15B33C6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Yu Gothic" panose="020B0400000000000000" pitchFamily="34" charset="-128"/>
              </a:defRPr>
            </a:lvl1pPr>
          </a:lstStyle>
          <a:p>
            <a:fld id="{FA2C9D8A-0050-E64C-9A14-230A6D9FFB3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C2061FD-98EB-8B45-8F82-182EA1E91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22B943-675E-0A47-8017-F67FDDCCB43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5137" cy="338138"/>
          </a:xfrm>
          <a:prstGeom prst="rect">
            <a:avLst/>
          </a:prstGeom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Yu Gothic" panose="020B0400000000000000" pitchFamily="34" charset="-128"/>
              </a:defRPr>
            </a:lvl1pPr>
          </a:lstStyle>
          <a:p>
            <a:fld id="{25D462B9-3305-9B48-91EF-9CADF0552AC9}" type="datetimeFigureOut">
              <a:rPr lang="ja-JP" altLang="en-US"/>
              <a:pPr/>
              <a:t>2018/11/1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4EC74C9-0CCA-9744-941B-0AE42F2564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E476448C-DCF3-CA44-88E4-5096752DE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EADE07-B28E-9F42-A0FB-BA9A140C97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65A903-C283-1A43-B9F6-F87F8D556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89588" y="6397625"/>
            <a:ext cx="4275137" cy="338138"/>
          </a:xfrm>
          <a:prstGeom prst="rect">
            <a:avLst/>
          </a:prstGeom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Yu Gothic" panose="020B0400000000000000" pitchFamily="34" charset="-128"/>
              </a:defRPr>
            </a:lvl1pPr>
          </a:lstStyle>
          <a:p>
            <a:fld id="{1D2D0255-FAAA-AC4A-9716-411881F1A42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Yu 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Yu 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Yu 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Yu 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Yu Gothic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5">
            <a:extLst>
              <a:ext uri="{FF2B5EF4-FFF2-40B4-BE49-F238E27FC236}">
                <a16:creationId xmlns:a16="http://schemas.microsoft.com/office/drawing/2014/main" id="{D0100480-112C-8647-AB93-9A1D6D882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6350"/>
            <a:ext cx="122253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9">
            <a:extLst>
              <a:ext uri="{FF2B5EF4-FFF2-40B4-BE49-F238E27FC236}">
                <a16:creationId xmlns:a16="http://schemas.microsoft.com/office/drawing/2014/main" id="{ACC3CE90-0325-1947-924B-040EC420C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4025"/>
            <a:ext cx="2265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" y="2484399"/>
            <a:ext cx="6102349" cy="1271182"/>
          </a:xfrm>
          <a:prstGeom prst="rect">
            <a:avLst/>
          </a:prstGeom>
        </p:spPr>
        <p:txBody>
          <a:bodyPr wrap="square" lIns="468000" anchor="t">
            <a:noAutofit/>
          </a:bodyPr>
          <a:lstStyle>
            <a:lvl1pPr>
              <a:lnSpc>
                <a:spcPct val="110000"/>
              </a:lnSpc>
              <a:defRPr sz="3400" baseline="0">
                <a:latin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-1" y="4551082"/>
            <a:ext cx="6102351" cy="369332"/>
          </a:xfrm>
          <a:prstGeom prst="rect">
            <a:avLst/>
          </a:prstGeom>
        </p:spPr>
        <p:txBody>
          <a:bodyPr wrap="square" lIns="468000" tIns="0" rIns="0" bIns="0" anchor="b">
            <a:noAutofit/>
          </a:bodyPr>
          <a:lstStyle>
            <a:lvl1pPr>
              <a:defRPr sz="2400" baseline="0">
                <a:latin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subtitle style</a:t>
            </a:r>
            <a:endParaRPr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-1" y="5063010"/>
            <a:ext cx="6102351" cy="1215717"/>
          </a:xfrm>
          <a:prstGeom prst="rect">
            <a:avLst/>
          </a:prstGeom>
        </p:spPr>
        <p:txBody>
          <a:bodyPr lIns="468000" tIns="0" rIns="0" bIns="0" anchor="t">
            <a:noAutofit/>
          </a:bodyPr>
          <a:lstStyle>
            <a:lvl1pPr>
              <a:defRPr sz="1600" baseline="0">
                <a:latin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11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アジェン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wrap="square" rIns="360000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/>
          </p:nvPr>
        </p:nvSpPr>
        <p:spPr>
          <a:xfrm>
            <a:off x="1" y="839788"/>
            <a:ext cx="12203112" cy="5038348"/>
          </a:xfrm>
          <a:prstGeom prst="rect">
            <a:avLst/>
          </a:prstGeom>
        </p:spPr>
        <p:txBody>
          <a:bodyPr lIns="144000" tIns="396000" rIns="648000"/>
          <a:lstStyle>
            <a:lvl1pPr marL="720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 sz="3400" baseline="0">
                <a:latin typeface="Meiryo UI" panose="020B0604030504040204" pitchFamily="50" charset="-128"/>
              </a:defRPr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スライド番号プレースホルダー 12">
            <a:extLst>
              <a:ext uri="{FF2B5EF4-FFF2-40B4-BE49-F238E27FC236}">
                <a16:creationId xmlns:a16="http://schemas.microsoft.com/office/drawing/2014/main" id="{B90FE8F9-F8C3-B542-A88C-0A7FBF33D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45563" y="6357938"/>
            <a:ext cx="2746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3F568A-9BBB-484A-8EA0-405EDC7D4110}" type="slidenum">
              <a:rPr lang="ja-JP" altLang="en-US"/>
              <a:pPr/>
              <a:t>‹#›</a:t>
            </a:fld>
            <a:r>
              <a:rPr lang="en-US" altLang="ja-JP"/>
              <a:t> 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9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>
            <a:extLst>
              <a:ext uri="{FF2B5EF4-FFF2-40B4-BE49-F238E27FC236}">
                <a16:creationId xmlns:a16="http://schemas.microsoft.com/office/drawing/2014/main" id="{78C719AE-FBCB-0D49-A493-5FDAB9F14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23813"/>
            <a:ext cx="12288838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7FDDCB1-7028-5047-9216-236FAE6F97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254750"/>
            <a:ext cx="1131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0" y="1158885"/>
            <a:ext cx="12203113" cy="1255728"/>
          </a:xfrm>
        </p:spPr>
        <p:txBody>
          <a:bodyPr wrap="square" rIns="648000" anchor="t">
            <a:noAutofit/>
          </a:bodyPr>
          <a:lstStyle>
            <a:lvl1pPr marL="0" indent="0" algn="l">
              <a:lnSpc>
                <a:spcPct val="120000"/>
              </a:lnSpc>
              <a:buSzPct val="120000"/>
              <a:buFont typeface="+mj-lt"/>
              <a:buNone/>
              <a:defRPr sz="3400" b="0" baseline="0">
                <a:solidFill>
                  <a:schemeClr val="bg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-21222" y="1"/>
            <a:ext cx="12245556" cy="1187121"/>
          </a:xfrm>
          <a:prstGeom prst="rect">
            <a:avLst/>
          </a:prstGeom>
        </p:spPr>
        <p:txBody>
          <a:bodyPr wrap="square" lIns="288000" rIns="360000">
            <a:noAutofit/>
          </a:bodyPr>
          <a:lstStyle>
            <a:lvl1pPr>
              <a:defRPr sz="7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charset="0"/>
              </a:defRPr>
            </a:lvl1pPr>
          </a:lstStyle>
          <a:p>
            <a:pPr lvl="0"/>
            <a:r>
              <a:rPr lang="en-US" altLang="ja-JP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04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wrap="square" rIns="360000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1" y="850546"/>
            <a:ext cx="12203112" cy="5012092"/>
          </a:xfrm>
          <a:prstGeom prst="rect">
            <a:avLst/>
          </a:prstGeom>
        </p:spPr>
        <p:txBody>
          <a:bodyPr lIns="720000" rIns="648000"/>
          <a:lstStyle>
            <a:lvl1pPr>
              <a:spcAft>
                <a:spcPts val="600"/>
              </a:spcAft>
              <a:defRPr sz="2000" baseline="0">
                <a:latin typeface="Meiryo UI" panose="020B0604030504040204" pitchFamily="50" charset="-128"/>
              </a:defRPr>
            </a:lvl1pPr>
            <a:lvl2pPr>
              <a:spcAft>
                <a:spcPts val="600"/>
              </a:spcAft>
              <a:defRPr sz="2000" baseline="0">
                <a:latin typeface="Meiryo UI" panose="020B0604030504040204" pitchFamily="50" charset="-128"/>
              </a:defRPr>
            </a:lvl2pPr>
            <a:lvl3pPr>
              <a:spcAft>
                <a:spcPts val="600"/>
              </a:spcAft>
              <a:defRPr sz="2000" baseline="0">
                <a:latin typeface="Meiryo UI" panose="020B0604030504040204" pitchFamily="50" charset="-128"/>
              </a:defRPr>
            </a:lvl3pPr>
            <a:lvl4pPr>
              <a:spcAft>
                <a:spcPts val="600"/>
              </a:spcAft>
              <a:defRPr sz="1600" baseline="0">
                <a:latin typeface="Meiryo UI" panose="020B0604030504040204" pitchFamily="50" charset="-128"/>
              </a:defRPr>
            </a:lvl4pPr>
            <a:lvl5pPr>
              <a:spcAft>
                <a:spcPts val="600"/>
              </a:spcAft>
              <a:defRPr sz="1600" baseline="0">
                <a:latin typeface="Meiryo UI" panose="020B0604030504040204" pitchFamily="50" charset="-128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B7843C71-FBA4-E046-9721-3028F12D45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45563" y="6357938"/>
            <a:ext cx="2746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331357-71D9-C24F-8FA1-9DE70F9AFE4B}" type="slidenum">
              <a:rPr lang="ja-JP" altLang="en-US"/>
              <a:pPr/>
              <a:t>‹#›</a:t>
            </a:fld>
            <a:r>
              <a:rPr lang="en-US" altLang="ja-JP"/>
              <a:t> 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495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wrap="square" rIns="360000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スライド番号プレースホルダー 6">
            <a:extLst>
              <a:ext uri="{FF2B5EF4-FFF2-40B4-BE49-F238E27FC236}">
                <a16:creationId xmlns:a16="http://schemas.microsoft.com/office/drawing/2014/main" id="{003963EA-627A-D244-AC7C-FA093F9CB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45563" y="6357938"/>
            <a:ext cx="27463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0B240D-DC1D-E342-A42F-20B092AFD60D}" type="slidenum">
              <a:rPr lang="ja-JP" altLang="en-US"/>
              <a:pPr/>
              <a:t>‹#›</a:t>
            </a:fld>
            <a:r>
              <a:rPr lang="en-US" altLang="ja-JP"/>
              <a:t> 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535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コーポレートマー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4">
            <a:extLst>
              <a:ext uri="{FF2B5EF4-FFF2-40B4-BE49-F238E27FC236}">
                <a16:creationId xmlns:a16="http://schemas.microsoft.com/office/drawing/2014/main" id="{BAC27BE9-0399-D64C-9C36-67FE7E0E5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532063"/>
            <a:ext cx="49101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7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9">
            <a:extLst>
              <a:ext uri="{FF2B5EF4-FFF2-40B4-BE49-F238E27FC236}">
                <a16:creationId xmlns:a16="http://schemas.microsoft.com/office/drawing/2014/main" id="{EEEADEF1-7CA7-0D4D-A443-7FD5F8CF5D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98438"/>
            <a:ext cx="1220311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36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object 7">
            <a:extLst>
              <a:ext uri="{FF2B5EF4-FFF2-40B4-BE49-F238E27FC236}">
                <a16:creationId xmlns:a16="http://schemas.microsoft.com/office/drawing/2014/main" id="{82314A94-AF89-CE49-81AD-A76348B4CC5B}"/>
              </a:ext>
            </a:extLst>
          </p:cNvPr>
          <p:cNvSpPr>
            <a:spLocks/>
          </p:cNvSpPr>
          <p:nvPr/>
        </p:nvSpPr>
        <p:spPr bwMode="auto">
          <a:xfrm>
            <a:off x="1952625" y="6251575"/>
            <a:ext cx="10260013" cy="0"/>
          </a:xfrm>
          <a:custGeom>
            <a:avLst/>
            <a:gdLst>
              <a:gd name="T0" fmla="*/ 0 w 7078980"/>
              <a:gd name="T1" fmla="*/ 31237062 w 707898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7078980">
                <a:moveTo>
                  <a:pt x="0" y="0"/>
                </a:moveTo>
                <a:lnTo>
                  <a:pt x="7078827" y="0"/>
                </a:lnTo>
              </a:path>
            </a:pathLst>
          </a:custGeom>
          <a:noFill/>
          <a:ln w="6273">
            <a:solidFill>
              <a:srgbClr val="DC00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object 12">
            <a:extLst>
              <a:ext uri="{FF2B5EF4-FFF2-40B4-BE49-F238E27FC236}">
                <a16:creationId xmlns:a16="http://schemas.microsoft.com/office/drawing/2014/main" id="{594ACE1D-0C4E-694C-9621-E70C0F273FAD}"/>
              </a:ext>
            </a:extLst>
          </p:cNvPr>
          <p:cNvSpPr>
            <a:spLocks/>
          </p:cNvSpPr>
          <p:nvPr/>
        </p:nvSpPr>
        <p:spPr bwMode="auto">
          <a:xfrm>
            <a:off x="1625600" y="6223000"/>
            <a:ext cx="260350" cy="641350"/>
          </a:xfrm>
          <a:custGeom>
            <a:avLst/>
            <a:gdLst>
              <a:gd name="T0" fmla="*/ 262178 w 259714"/>
              <a:gd name="T1" fmla="*/ 0 h 641350"/>
              <a:gd name="T2" fmla="*/ 205633 w 259714"/>
              <a:gd name="T3" fmla="*/ 0 h 641350"/>
              <a:gd name="T4" fmla="*/ 0 w 259714"/>
              <a:gd name="T5" fmla="*/ 641159 h 641350"/>
              <a:gd name="T6" fmla="*/ 56544 w 259714"/>
              <a:gd name="T7" fmla="*/ 641159 h 641350"/>
              <a:gd name="T8" fmla="*/ 262178 w 259714"/>
              <a:gd name="T9" fmla="*/ 0 h 6413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9714" h="641350">
                <a:moveTo>
                  <a:pt x="259626" y="0"/>
                </a:moveTo>
                <a:lnTo>
                  <a:pt x="203631" y="0"/>
                </a:lnTo>
                <a:lnTo>
                  <a:pt x="0" y="641159"/>
                </a:lnTo>
                <a:lnTo>
                  <a:pt x="55994" y="641159"/>
                </a:lnTo>
                <a:lnTo>
                  <a:pt x="259626" y="0"/>
                </a:lnTo>
                <a:close/>
              </a:path>
            </a:pathLst>
          </a:custGeom>
          <a:solidFill>
            <a:srgbClr val="DC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9" name="図 10">
            <a:extLst>
              <a:ext uri="{FF2B5EF4-FFF2-40B4-BE49-F238E27FC236}">
                <a16:creationId xmlns:a16="http://schemas.microsoft.com/office/drawing/2014/main" id="{94651DB0-7152-3544-91EF-F00BF6215D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54750"/>
            <a:ext cx="113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panose="020B0604030504040204" pitchFamily="50" charset="-128"/>
          <a:ea typeface="+mj-ea"/>
          <a:cs typeface="Meiryo U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500" b="1">
          <a:solidFill>
            <a:schemeClr val="tx2"/>
          </a:solidFill>
          <a:latin typeface="Meiryo UI" charset="0"/>
          <a:ea typeface="Meiryo UI" charset="0"/>
          <a:cs typeface="Meiryo U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defRPr kumimoji="1" sz="2000">
          <a:solidFill>
            <a:schemeClr val="tx1"/>
          </a:solidFill>
          <a:latin typeface="+mn-lt"/>
          <a:ea typeface="+mn-ea"/>
          <a:cs typeface="Meiryo UI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charset="0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bodyStyle>
    <p:otherStyle>
      <a:lvl1pPr marL="0" eaLnBrk="1" hangingPunct="1">
        <a:defRPr kumimoji="1">
          <a:latin typeface="+mn-lt"/>
          <a:ea typeface="+mn-ea"/>
          <a:cs typeface="+mn-cs"/>
        </a:defRPr>
      </a:lvl1pPr>
      <a:lvl2pPr marL="457200" eaLnBrk="1" hangingPunct="1">
        <a:defRPr kumimoji="1">
          <a:latin typeface="+mn-lt"/>
          <a:ea typeface="+mn-ea"/>
          <a:cs typeface="+mn-cs"/>
        </a:defRPr>
      </a:lvl2pPr>
      <a:lvl3pPr marL="914400" eaLnBrk="1" hangingPunct="1">
        <a:defRPr kumimoji="1">
          <a:latin typeface="+mn-lt"/>
          <a:ea typeface="+mn-ea"/>
          <a:cs typeface="+mn-cs"/>
        </a:defRPr>
      </a:lvl3pPr>
      <a:lvl4pPr marL="1371600" eaLnBrk="1" hangingPunct="1">
        <a:defRPr kumimoji="1">
          <a:latin typeface="+mn-lt"/>
          <a:ea typeface="+mn-ea"/>
          <a:cs typeface="+mn-cs"/>
        </a:defRPr>
      </a:lvl4pPr>
      <a:lvl5pPr marL="1828800" eaLnBrk="1" hangingPunct="1">
        <a:defRPr kumimoji="1">
          <a:latin typeface="+mn-lt"/>
          <a:ea typeface="+mn-ea"/>
          <a:cs typeface="+mn-cs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タイトル 1">
            <a:extLst>
              <a:ext uri="{FF2B5EF4-FFF2-40B4-BE49-F238E27FC236}">
                <a16:creationId xmlns:a16="http://schemas.microsoft.com/office/drawing/2014/main" id="{A927684B-2FDE-7844-B1EC-184051E0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solidFill>
                  <a:srgbClr val="000000"/>
                </a:solidFill>
                <a:latin typeface="Meiryo UI" panose="020B0604030504040204" pitchFamily="34" charset="-128"/>
              </a:rPr>
              <a:t>Purpose of Co-op Program</a:t>
            </a:r>
            <a:endParaRPr lang="ja-JP" altLang="en-US">
              <a:solidFill>
                <a:srgbClr val="000000"/>
              </a:solidFill>
              <a:latin typeface="Meiryo UI" panose="020B0604030504040204" pitchFamily="34" charset="-128"/>
            </a:endParaRPr>
          </a:p>
        </p:txBody>
      </p:sp>
      <p:sp>
        <p:nvSpPr>
          <p:cNvPr id="10242" name="スライド番号プレースホルダー 3">
            <a:extLst>
              <a:ext uri="{FF2B5EF4-FFF2-40B4-BE49-F238E27FC236}">
                <a16:creationId xmlns:a16="http://schemas.microsoft.com/office/drawing/2014/main" id="{16CA5903-9BF2-4C43-BCA0-9D0D2CDD8D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9pPr>
          </a:lstStyle>
          <a:p>
            <a:pPr eaLnBrk="1" hangingPunct="1"/>
            <a:fld id="{9BB1A2E2-ED82-A843-BF2B-4420023C4694}" type="slidenum">
              <a:rPr lang="ja-JP" altLang="en-US" sz="1800"/>
              <a:pPr eaLnBrk="1" hangingPunct="1"/>
              <a:t>1</a:t>
            </a:fld>
            <a:r>
              <a:rPr lang="en-US" altLang="ja-JP" sz="1800"/>
              <a:t> </a:t>
            </a:r>
            <a:endParaRPr lang="ja-JP" altLang="en-US" sz="180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939F0F5-7C6E-3043-B4D0-5A118E79863F}"/>
              </a:ext>
            </a:extLst>
          </p:cNvPr>
          <p:cNvSpPr txBox="1">
            <a:spLocks/>
          </p:cNvSpPr>
          <p:nvPr/>
        </p:nvSpPr>
        <p:spPr bwMode="auto">
          <a:xfrm>
            <a:off x="1420813" y="939800"/>
            <a:ext cx="9431337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altLang="en-US">
                <a:latin typeface="Calibri" panose="020F0502020204030204" pitchFamily="34" charset="0"/>
              </a:rPr>
              <a:t>As a Co-op/Intern student at DENSO, you will have a first-hand opportunity to apply what you have learned in school, as well as explore various career paths.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37C5573-4547-104D-A61E-FE013C05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2220913"/>
            <a:ext cx="4422775" cy="3543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9C8A444-31BA-A047-B4F9-E6C6BFDB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665413"/>
            <a:ext cx="3305175" cy="26177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83D40B3-9E7F-E248-940B-F96F0308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01" y="3671322"/>
            <a:ext cx="2805128" cy="209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NSOtemplate170405_16x9">
  <a:themeElements>
    <a:clrScheme name="DENSO170309">
      <a:dk1>
        <a:srgbClr val="000000"/>
      </a:dk1>
      <a:lt1>
        <a:srgbClr val="FFFFFF"/>
      </a:lt1>
      <a:dk2>
        <a:srgbClr val="B9D7EB"/>
      </a:dk2>
      <a:lt2>
        <a:srgbClr val="DC0032"/>
      </a:lt2>
      <a:accent1>
        <a:srgbClr val="828282"/>
      </a:accent1>
      <a:accent2>
        <a:srgbClr val="34B78F"/>
      </a:accent2>
      <a:accent3>
        <a:srgbClr val="A77BCA"/>
      </a:accent3>
      <a:accent4>
        <a:srgbClr val="0092BD"/>
      </a:accent4>
      <a:accent5>
        <a:srgbClr val="004386"/>
      </a:accent5>
      <a:accent6>
        <a:srgbClr val="EF60A3"/>
      </a:accent6>
      <a:hlink>
        <a:srgbClr val="000000"/>
      </a:hlink>
      <a:folHlink>
        <a:srgbClr val="000000"/>
      </a:folHlink>
    </a:clrScheme>
    <a:fontScheme name="DENSO170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3020AA2F-C895-445A-9F58-BE38F787929E}" vid="{83C072AE-DB07-43C5-B937-2BD5CD7F7898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DENSOtemplate170405_16x9</Template>
  <TotalTime>0</TotalTime>
  <Words>37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Meiryo UI</vt:lpstr>
      <vt:lpstr>Arial</vt:lpstr>
      <vt:lpstr>Yu Gothic</vt:lpstr>
      <vt:lpstr>MS PGothic</vt:lpstr>
      <vt:lpstr>MS PGothic</vt:lpstr>
      <vt:lpstr>Calibri</vt:lpstr>
      <vt:lpstr>DENSOtemplate170405_16x9</vt:lpstr>
      <vt:lpstr>Purpose of Co-op Program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2017-03-09T01:39:03Z</cp:lastPrinted>
  <dcterms:created xsi:type="dcterms:W3CDTF">2017-05-04T11:14:31Z</dcterms:created>
  <dcterms:modified xsi:type="dcterms:W3CDTF">2018-11-01T20:55:57Z</dcterms:modified>
</cp:coreProperties>
</file>