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compatMode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203113" cy="6864350"/>
  <p:notesSz cx="9296400" cy="6858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orient="horz" pos="529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3704">
          <p15:clr>
            <a:srgbClr val="A4A3A4"/>
          </p15:clr>
        </p15:guide>
        <p15:guide id="5" pos="3845">
          <p15:clr>
            <a:srgbClr val="A4A3A4"/>
          </p15:clr>
        </p15:guide>
        <p15:guide id="6" pos="442">
          <p15:clr>
            <a:srgbClr val="A4A3A4"/>
          </p15:clr>
        </p15:guide>
        <p15:guide id="7" pos="72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32" y="168"/>
      </p:cViewPr>
      <p:guideLst>
        <p:guide orient="horz" pos="2162"/>
        <p:guide orient="horz" pos="529"/>
        <p:guide orient="horz" pos="348"/>
        <p:guide orient="horz" pos="3704"/>
        <p:guide pos="3845"/>
        <p:guide pos="442"/>
        <p:guide pos="72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D415493-30C2-9E4C-BE37-0C851F47AC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488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0CCE08-A61E-874A-AF8F-EB405610D9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Yu Gothic" panose="020B0400000000000000" pitchFamily="34" charset="-128"/>
              </a:defRPr>
            </a:lvl1pPr>
          </a:lstStyle>
          <a:p>
            <a:fld id="{F2DEB130-55D9-7B40-BB83-C7968A1400AF}" type="datetimeFigureOut">
              <a:rPr lang="ja-JP" altLang="en-US"/>
              <a:pPr/>
              <a:t>2018/11/1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77E320-D27A-284B-AEFF-4A263C1E2A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027488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CD39A2-7B8B-B04E-A42E-3F3DC464E4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738" y="6513513"/>
            <a:ext cx="4029075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Yu Gothic" panose="020B0400000000000000" pitchFamily="34" charset="-128"/>
              </a:defRPr>
            </a:lvl1pPr>
          </a:lstStyle>
          <a:p>
            <a:fld id="{543387F1-DA63-3940-A408-315D32B5E4F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0F340E0-AE1E-194D-9785-C649C75074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488" cy="344488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905126-AA29-884B-9DF1-39863B9EF9F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267325" y="0"/>
            <a:ext cx="4027488" cy="344488"/>
          </a:xfrm>
          <a:prstGeom prst="rect">
            <a:avLst/>
          </a:prstGeom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Yu Gothic" panose="020B0400000000000000" pitchFamily="34" charset="-128"/>
              </a:defRPr>
            </a:lvl1pPr>
          </a:lstStyle>
          <a:p>
            <a:fld id="{43B90ED1-30DF-4D4F-89E1-1D0446709C82}" type="datetimeFigureOut">
              <a:rPr lang="ja-JP" altLang="en-US"/>
              <a:pPr/>
              <a:t>2018/11/1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77AF2462-43E9-4048-B80A-B5B974DB4C3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592388" y="857250"/>
            <a:ext cx="4111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00D57F8E-AC64-D74F-BD70-69643974ED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30275" y="3300413"/>
            <a:ext cx="7437438" cy="2700337"/>
          </a:xfrm>
          <a:prstGeom prst="rect">
            <a:avLst/>
          </a:prstGeom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A0210A9-744E-1B4E-8401-6936540AD6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027488" cy="344487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2F5C7B-3E44-664B-A1E3-AAEFE2089E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267325" y="6513513"/>
            <a:ext cx="4027488" cy="344487"/>
          </a:xfrm>
          <a:prstGeom prst="rect">
            <a:avLst/>
          </a:prstGeom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Yu Gothic" panose="020B0400000000000000" pitchFamily="34" charset="-128"/>
              </a:defRPr>
            </a:lvl1pPr>
          </a:lstStyle>
          <a:p>
            <a:fld id="{6B01A590-122C-7D45-813F-0C34EB5A877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Yu 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2_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5">
            <a:extLst>
              <a:ext uri="{FF2B5EF4-FFF2-40B4-BE49-F238E27FC236}">
                <a16:creationId xmlns:a16="http://schemas.microsoft.com/office/drawing/2014/main" id="{19F13D86-3E41-144D-9693-76EA8F7AF4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6350"/>
            <a:ext cx="12225338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図 9">
            <a:extLst>
              <a:ext uri="{FF2B5EF4-FFF2-40B4-BE49-F238E27FC236}">
                <a16:creationId xmlns:a16="http://schemas.microsoft.com/office/drawing/2014/main" id="{25DCFEB8-6E32-B641-AB83-1A6C72E0C3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4025"/>
            <a:ext cx="22653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" y="2484399"/>
            <a:ext cx="6102349" cy="1271182"/>
          </a:xfrm>
          <a:prstGeom prst="rect">
            <a:avLst/>
          </a:prstGeom>
        </p:spPr>
        <p:txBody>
          <a:bodyPr wrap="square" lIns="468000" anchor="t">
            <a:noAutofit/>
          </a:bodyPr>
          <a:lstStyle>
            <a:lvl1pPr>
              <a:lnSpc>
                <a:spcPct val="110000"/>
              </a:lnSpc>
              <a:defRPr sz="3400" baseline="0">
                <a:latin typeface="Meiryo UI" panose="020B0604030504040204" pitchFamily="50" charset="-128"/>
              </a:defRPr>
            </a:lvl1pPr>
          </a:lstStyle>
          <a:p>
            <a:r>
              <a:rPr lang="en-US" altLang="ja-JP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-1" y="4551082"/>
            <a:ext cx="6102351" cy="369332"/>
          </a:xfrm>
          <a:prstGeom prst="rect">
            <a:avLst/>
          </a:prstGeom>
        </p:spPr>
        <p:txBody>
          <a:bodyPr wrap="square" lIns="468000" tIns="0" rIns="0" bIns="0" anchor="b">
            <a:noAutofit/>
          </a:bodyPr>
          <a:lstStyle>
            <a:lvl1pPr>
              <a:defRPr sz="2400" baseline="0">
                <a:latin typeface="Meiryo UI" panose="020B0604030504040204" pitchFamily="50" charset="-128"/>
              </a:defRPr>
            </a:lvl1pPr>
          </a:lstStyle>
          <a:p>
            <a:r>
              <a:rPr lang="en-US" altLang="ja-JP"/>
              <a:t>Click to edit Master subtitle style</a:t>
            </a:r>
            <a:endParaRPr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>
          <a:xfrm>
            <a:off x="-1" y="5063010"/>
            <a:ext cx="6102351" cy="1215717"/>
          </a:xfrm>
          <a:prstGeom prst="rect">
            <a:avLst/>
          </a:prstGeom>
        </p:spPr>
        <p:txBody>
          <a:bodyPr lIns="468000" tIns="0" rIns="0" bIns="0" anchor="t">
            <a:noAutofit/>
          </a:bodyPr>
          <a:lstStyle>
            <a:lvl1pPr>
              <a:defRPr sz="1600" baseline="0">
                <a:latin typeface="Meiryo UI" panose="020B0604030504040204" pitchFamily="50" charset="-128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58776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アジェン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wrap="square" rIns="360000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0"/>
          </p:nvPr>
        </p:nvSpPr>
        <p:spPr>
          <a:xfrm>
            <a:off x="1" y="839788"/>
            <a:ext cx="12203112" cy="5038348"/>
          </a:xfrm>
          <a:prstGeom prst="rect">
            <a:avLst/>
          </a:prstGeom>
        </p:spPr>
        <p:txBody>
          <a:bodyPr lIns="144000" tIns="396000" rIns="648000"/>
          <a:lstStyle>
            <a:lvl1pPr marL="72000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 sz="3400" baseline="0">
                <a:latin typeface="Meiryo UI" panose="020B0604030504040204" pitchFamily="50" charset="-128"/>
              </a:defRPr>
            </a:lvl1pPr>
            <a:lvl2pPr marL="800100" indent="-342900">
              <a:buFont typeface="+mj-lt"/>
              <a:buAutoNum type="arabicPeriod"/>
              <a:defRPr/>
            </a:lvl2pPr>
            <a:lvl3pPr marL="1257300" indent="-3429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スライド番号プレースホルダー 12">
            <a:extLst>
              <a:ext uri="{FF2B5EF4-FFF2-40B4-BE49-F238E27FC236}">
                <a16:creationId xmlns:a16="http://schemas.microsoft.com/office/drawing/2014/main" id="{1FCFA01C-6EBD-9140-9C6A-D59EC0CE5C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945563" y="6357938"/>
            <a:ext cx="27463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F1DFE4-84EF-AF4C-A6A0-0530685DE335}" type="slidenum">
              <a:rPr lang="ja-JP" altLang="en-US"/>
              <a:pPr/>
              <a:t>‹#›</a:t>
            </a:fld>
            <a:r>
              <a:rPr lang="en-US" altLang="ja-JP"/>
              <a:t> 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388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2">
            <a:extLst>
              <a:ext uri="{FF2B5EF4-FFF2-40B4-BE49-F238E27FC236}">
                <a16:creationId xmlns:a16="http://schemas.microsoft.com/office/drawing/2014/main" id="{64E687F0-84BD-644C-A670-FD357B5D9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3" y="-23813"/>
            <a:ext cx="1228883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88D4EDD-C73A-5E46-98C7-0173F40700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254750"/>
            <a:ext cx="11318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0" y="1158885"/>
            <a:ext cx="12203113" cy="1255728"/>
          </a:xfrm>
        </p:spPr>
        <p:txBody>
          <a:bodyPr wrap="square" rIns="648000" anchor="t">
            <a:noAutofit/>
          </a:bodyPr>
          <a:lstStyle>
            <a:lvl1pPr marL="0" indent="0" algn="l">
              <a:lnSpc>
                <a:spcPct val="120000"/>
              </a:lnSpc>
              <a:buSzPct val="120000"/>
              <a:buFont typeface="+mj-lt"/>
              <a:buNone/>
              <a:defRPr sz="3400" b="0" baseline="0">
                <a:solidFill>
                  <a:schemeClr val="bg1"/>
                </a:solidFill>
                <a:latin typeface="Meiryo UI" panose="020B0604030504040204" pitchFamily="50" charset="-128"/>
              </a:defRPr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1"/>
          </p:nvPr>
        </p:nvSpPr>
        <p:spPr>
          <a:xfrm>
            <a:off x="-21222" y="1"/>
            <a:ext cx="12245556" cy="1187121"/>
          </a:xfrm>
          <a:prstGeom prst="rect">
            <a:avLst/>
          </a:prstGeom>
        </p:spPr>
        <p:txBody>
          <a:bodyPr wrap="square" lIns="288000" rIns="360000">
            <a:noAutofit/>
          </a:bodyPr>
          <a:lstStyle>
            <a:lvl1pPr>
              <a:defRPr sz="7100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Verdana" charset="0"/>
              </a:defRPr>
            </a:lvl1pPr>
          </a:lstStyle>
          <a:p>
            <a:pPr lvl="0"/>
            <a:r>
              <a:rPr lang="en-US" altLang="ja-JP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98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wrap="square" rIns="360000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12"/>
          </p:nvPr>
        </p:nvSpPr>
        <p:spPr>
          <a:xfrm>
            <a:off x="1" y="850546"/>
            <a:ext cx="12203112" cy="5012092"/>
          </a:xfrm>
          <a:prstGeom prst="rect">
            <a:avLst/>
          </a:prstGeom>
        </p:spPr>
        <p:txBody>
          <a:bodyPr lIns="720000" rIns="648000"/>
          <a:lstStyle>
            <a:lvl1pPr>
              <a:spcAft>
                <a:spcPts val="600"/>
              </a:spcAft>
              <a:defRPr sz="2000" baseline="0">
                <a:latin typeface="Meiryo UI" panose="020B0604030504040204" pitchFamily="50" charset="-128"/>
              </a:defRPr>
            </a:lvl1pPr>
            <a:lvl2pPr>
              <a:spcAft>
                <a:spcPts val="600"/>
              </a:spcAft>
              <a:defRPr sz="2000" baseline="0">
                <a:latin typeface="Meiryo UI" panose="020B0604030504040204" pitchFamily="50" charset="-128"/>
              </a:defRPr>
            </a:lvl2pPr>
            <a:lvl3pPr>
              <a:spcAft>
                <a:spcPts val="600"/>
              </a:spcAft>
              <a:defRPr sz="2000" baseline="0">
                <a:latin typeface="Meiryo UI" panose="020B0604030504040204" pitchFamily="50" charset="-128"/>
              </a:defRPr>
            </a:lvl3pPr>
            <a:lvl4pPr>
              <a:spcAft>
                <a:spcPts val="600"/>
              </a:spcAft>
              <a:defRPr sz="1600" baseline="0">
                <a:latin typeface="Meiryo UI" panose="020B0604030504040204" pitchFamily="50" charset="-128"/>
              </a:defRPr>
            </a:lvl4pPr>
            <a:lvl5pPr>
              <a:spcAft>
                <a:spcPts val="600"/>
              </a:spcAft>
              <a:defRPr sz="1600" baseline="0">
                <a:latin typeface="Meiryo UI" panose="020B0604030504040204" pitchFamily="50" charset="-128"/>
              </a:defRPr>
            </a:lvl5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 dirty="0"/>
          </a:p>
        </p:txBody>
      </p:sp>
      <p:sp>
        <p:nvSpPr>
          <p:cNvPr id="4" name="スライド番号プレースホルダー 2">
            <a:extLst>
              <a:ext uri="{FF2B5EF4-FFF2-40B4-BE49-F238E27FC236}">
                <a16:creationId xmlns:a16="http://schemas.microsoft.com/office/drawing/2014/main" id="{982A3E22-7B2F-634D-A614-EF8AD63F7F5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945563" y="6357938"/>
            <a:ext cx="27463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93D3D6A-C6B4-AD45-A195-5E2EAF2BEA4A}" type="slidenum">
              <a:rPr lang="ja-JP" altLang="en-US"/>
              <a:pPr/>
              <a:t>‹#›</a:t>
            </a:fld>
            <a:r>
              <a:rPr lang="en-US" altLang="ja-JP"/>
              <a:t> 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476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wrap="square" rIns="360000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スライド番号プレースホルダー 6">
            <a:extLst>
              <a:ext uri="{FF2B5EF4-FFF2-40B4-BE49-F238E27FC236}">
                <a16:creationId xmlns:a16="http://schemas.microsoft.com/office/drawing/2014/main" id="{F29A5C36-C571-5B49-B599-C0EA94209F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945563" y="6357938"/>
            <a:ext cx="27463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009D8E-71BB-EB49-92F5-83AD47680E48}" type="slidenum">
              <a:rPr lang="ja-JP" altLang="en-US"/>
              <a:pPr/>
              <a:t>‹#›</a:t>
            </a:fld>
            <a:r>
              <a:rPr lang="en-US" altLang="ja-JP"/>
              <a:t> 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302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コーポレートマーク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4">
            <a:extLst>
              <a:ext uri="{FF2B5EF4-FFF2-40B4-BE49-F238E27FC236}">
                <a16:creationId xmlns:a16="http://schemas.microsoft.com/office/drawing/2014/main" id="{81102528-CD7D-AE4B-BA1E-63FA038F7C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488" y="2532063"/>
            <a:ext cx="4910137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460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411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9">
            <a:extLst>
              <a:ext uri="{FF2B5EF4-FFF2-40B4-BE49-F238E27FC236}">
                <a16:creationId xmlns:a16="http://schemas.microsoft.com/office/drawing/2014/main" id="{0ECA6C4D-EE68-0E41-918A-8D439182E7F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198438"/>
            <a:ext cx="122031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36000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object 7">
            <a:extLst>
              <a:ext uri="{FF2B5EF4-FFF2-40B4-BE49-F238E27FC236}">
                <a16:creationId xmlns:a16="http://schemas.microsoft.com/office/drawing/2014/main" id="{85906916-87AD-7B44-BDD0-6EAAB29E2D79}"/>
              </a:ext>
            </a:extLst>
          </p:cNvPr>
          <p:cNvSpPr>
            <a:spLocks/>
          </p:cNvSpPr>
          <p:nvPr/>
        </p:nvSpPr>
        <p:spPr bwMode="auto">
          <a:xfrm>
            <a:off x="1952625" y="6251575"/>
            <a:ext cx="10260013" cy="0"/>
          </a:xfrm>
          <a:custGeom>
            <a:avLst/>
            <a:gdLst>
              <a:gd name="T0" fmla="*/ 0 w 7078980"/>
              <a:gd name="T1" fmla="*/ 45273848 w 7078980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7078980">
                <a:moveTo>
                  <a:pt x="0" y="0"/>
                </a:moveTo>
                <a:lnTo>
                  <a:pt x="7078827" y="0"/>
                </a:lnTo>
              </a:path>
            </a:pathLst>
          </a:custGeom>
          <a:noFill/>
          <a:ln w="6273">
            <a:solidFill>
              <a:srgbClr val="DC003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8" name="object 12">
            <a:extLst>
              <a:ext uri="{FF2B5EF4-FFF2-40B4-BE49-F238E27FC236}">
                <a16:creationId xmlns:a16="http://schemas.microsoft.com/office/drawing/2014/main" id="{C0FDB426-C10A-564C-B84F-C6A0142C3D32}"/>
              </a:ext>
            </a:extLst>
          </p:cNvPr>
          <p:cNvSpPr>
            <a:spLocks/>
          </p:cNvSpPr>
          <p:nvPr/>
        </p:nvSpPr>
        <p:spPr bwMode="auto">
          <a:xfrm>
            <a:off x="1625600" y="6223000"/>
            <a:ext cx="260350" cy="641350"/>
          </a:xfrm>
          <a:custGeom>
            <a:avLst/>
            <a:gdLst>
              <a:gd name="T0" fmla="*/ 262820 w 259714"/>
              <a:gd name="T1" fmla="*/ 0 h 641350"/>
              <a:gd name="T2" fmla="*/ 206137 w 259714"/>
              <a:gd name="T3" fmla="*/ 0 h 641350"/>
              <a:gd name="T4" fmla="*/ 0 w 259714"/>
              <a:gd name="T5" fmla="*/ 641159 h 641350"/>
              <a:gd name="T6" fmla="*/ 56682 w 259714"/>
              <a:gd name="T7" fmla="*/ 641159 h 641350"/>
              <a:gd name="T8" fmla="*/ 262820 w 259714"/>
              <a:gd name="T9" fmla="*/ 0 h 6413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9714" h="641350">
                <a:moveTo>
                  <a:pt x="259626" y="0"/>
                </a:moveTo>
                <a:lnTo>
                  <a:pt x="203631" y="0"/>
                </a:lnTo>
                <a:lnTo>
                  <a:pt x="0" y="641159"/>
                </a:lnTo>
                <a:lnTo>
                  <a:pt x="55994" y="641159"/>
                </a:lnTo>
                <a:lnTo>
                  <a:pt x="259626" y="0"/>
                </a:lnTo>
                <a:close/>
              </a:path>
            </a:pathLst>
          </a:custGeom>
          <a:solidFill>
            <a:srgbClr val="DC00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029" name="図 10">
            <a:extLst>
              <a:ext uri="{FF2B5EF4-FFF2-40B4-BE49-F238E27FC236}">
                <a16:creationId xmlns:a16="http://schemas.microsoft.com/office/drawing/2014/main" id="{66F34DF4-9BC0-F248-A9FE-735162C307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54750"/>
            <a:ext cx="11303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500" b="1">
          <a:solidFill>
            <a:schemeClr val="tx2"/>
          </a:solidFill>
          <a:latin typeface="Meiryo UI" panose="020B0604030504040204" pitchFamily="50" charset="-128"/>
          <a:ea typeface="+mj-ea"/>
          <a:cs typeface="Meiryo UI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500" b="1">
          <a:solidFill>
            <a:schemeClr val="tx2"/>
          </a:solidFill>
          <a:latin typeface="Meiryo UI" charset="0"/>
          <a:ea typeface="Meiryo UI" charset="0"/>
          <a:cs typeface="Meiryo U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500" b="1">
          <a:solidFill>
            <a:schemeClr val="tx2"/>
          </a:solidFill>
          <a:latin typeface="Meiryo UI" charset="0"/>
          <a:ea typeface="Meiryo UI" charset="0"/>
          <a:cs typeface="Meiryo U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500" b="1">
          <a:solidFill>
            <a:schemeClr val="tx2"/>
          </a:solidFill>
          <a:latin typeface="Meiryo UI" charset="0"/>
          <a:ea typeface="Meiryo UI" charset="0"/>
          <a:cs typeface="Meiryo U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500" b="1">
          <a:solidFill>
            <a:schemeClr val="tx2"/>
          </a:solidFill>
          <a:latin typeface="Meiryo UI" charset="0"/>
          <a:ea typeface="Meiryo UI" charset="0"/>
          <a:cs typeface="Meiryo UI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500" b="1">
          <a:solidFill>
            <a:schemeClr val="tx2"/>
          </a:solidFill>
          <a:latin typeface="Meiryo UI" charset="0"/>
          <a:ea typeface="Meiryo UI" charset="0"/>
          <a:cs typeface="Meiryo UI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500" b="1">
          <a:solidFill>
            <a:schemeClr val="tx2"/>
          </a:solidFill>
          <a:latin typeface="Meiryo UI" charset="0"/>
          <a:ea typeface="Meiryo UI" charset="0"/>
          <a:cs typeface="Meiryo U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500" b="1">
          <a:solidFill>
            <a:schemeClr val="tx2"/>
          </a:solidFill>
          <a:latin typeface="Meiryo UI" charset="0"/>
          <a:ea typeface="Meiryo UI" charset="0"/>
          <a:cs typeface="Meiryo U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500" b="1">
          <a:solidFill>
            <a:schemeClr val="tx2"/>
          </a:solidFill>
          <a:latin typeface="Meiryo UI" charset="0"/>
          <a:ea typeface="Meiryo UI" charset="0"/>
          <a:cs typeface="Meiryo U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defRPr kumimoji="1" sz="2000">
          <a:solidFill>
            <a:schemeClr val="tx1"/>
          </a:solidFill>
          <a:latin typeface="+mn-lt"/>
          <a:ea typeface="+mn-ea"/>
          <a:cs typeface="Meiryo UI" charset="0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  <a:cs typeface="Meiryo UI" charset="0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  <a:cs typeface="Meiryo UI" charset="0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  <a:cs typeface="Meiryo UI" charset="0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  <a:cs typeface="Meiryo UI" charset="0"/>
        </a:defRPr>
      </a:lvl5pPr>
      <a:lvl6pPr marL="2286000" eaLnBrk="1" hangingPunct="1">
        <a:defRPr kumimoji="1">
          <a:latin typeface="+mn-lt"/>
          <a:ea typeface="+mn-ea"/>
          <a:cs typeface="+mn-cs"/>
        </a:defRPr>
      </a:lvl6pPr>
      <a:lvl7pPr marL="2743200" eaLnBrk="1" hangingPunct="1">
        <a:defRPr kumimoji="1">
          <a:latin typeface="+mn-lt"/>
          <a:ea typeface="+mn-ea"/>
          <a:cs typeface="+mn-cs"/>
        </a:defRPr>
      </a:lvl7pPr>
      <a:lvl8pPr marL="3200400" eaLnBrk="1" hangingPunct="1">
        <a:defRPr kumimoji="1">
          <a:latin typeface="+mn-lt"/>
          <a:ea typeface="+mn-ea"/>
          <a:cs typeface="+mn-cs"/>
        </a:defRPr>
      </a:lvl8pPr>
      <a:lvl9pPr marL="3657600" eaLnBrk="1" hangingPunct="1">
        <a:defRPr kumimoji="1">
          <a:latin typeface="+mn-lt"/>
          <a:ea typeface="+mn-ea"/>
          <a:cs typeface="+mn-cs"/>
        </a:defRPr>
      </a:lvl9pPr>
    </p:bodyStyle>
    <p:otherStyle>
      <a:lvl1pPr marL="0" eaLnBrk="1" hangingPunct="1">
        <a:defRPr kumimoji="1">
          <a:latin typeface="+mn-lt"/>
          <a:ea typeface="+mn-ea"/>
          <a:cs typeface="+mn-cs"/>
        </a:defRPr>
      </a:lvl1pPr>
      <a:lvl2pPr marL="457200" eaLnBrk="1" hangingPunct="1">
        <a:defRPr kumimoji="1">
          <a:latin typeface="+mn-lt"/>
          <a:ea typeface="+mn-ea"/>
          <a:cs typeface="+mn-cs"/>
        </a:defRPr>
      </a:lvl2pPr>
      <a:lvl3pPr marL="914400" eaLnBrk="1" hangingPunct="1">
        <a:defRPr kumimoji="1">
          <a:latin typeface="+mn-lt"/>
          <a:ea typeface="+mn-ea"/>
          <a:cs typeface="+mn-cs"/>
        </a:defRPr>
      </a:lvl3pPr>
      <a:lvl4pPr marL="1371600" eaLnBrk="1" hangingPunct="1">
        <a:defRPr kumimoji="1">
          <a:latin typeface="+mn-lt"/>
          <a:ea typeface="+mn-ea"/>
          <a:cs typeface="+mn-cs"/>
        </a:defRPr>
      </a:lvl4pPr>
      <a:lvl5pPr marL="1828800" eaLnBrk="1" hangingPunct="1">
        <a:defRPr kumimoji="1">
          <a:latin typeface="+mn-lt"/>
          <a:ea typeface="+mn-ea"/>
          <a:cs typeface="+mn-cs"/>
        </a:defRPr>
      </a:lvl5pPr>
      <a:lvl6pPr marL="2286000" eaLnBrk="1" hangingPunct="1">
        <a:defRPr kumimoji="1">
          <a:latin typeface="+mn-lt"/>
          <a:ea typeface="+mn-ea"/>
          <a:cs typeface="+mn-cs"/>
        </a:defRPr>
      </a:lvl6pPr>
      <a:lvl7pPr marL="2743200" eaLnBrk="1" hangingPunct="1">
        <a:defRPr kumimoji="1">
          <a:latin typeface="+mn-lt"/>
          <a:ea typeface="+mn-ea"/>
          <a:cs typeface="+mn-cs"/>
        </a:defRPr>
      </a:lvl7pPr>
      <a:lvl8pPr marL="3200400" eaLnBrk="1" hangingPunct="1">
        <a:defRPr kumimoji="1">
          <a:latin typeface="+mn-lt"/>
          <a:ea typeface="+mn-ea"/>
          <a:cs typeface="+mn-cs"/>
        </a:defRPr>
      </a:lvl8pPr>
      <a:lvl9pPr marL="3657600" eaLnBrk="1" hangingPunct="1">
        <a:defRPr kumimoji="1"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0720BD6-77DA-9040-8C93-82EC69D7E310}"/>
              </a:ext>
            </a:extLst>
          </p:cNvPr>
          <p:cNvSpPr/>
          <p:nvPr/>
        </p:nvSpPr>
        <p:spPr>
          <a:xfrm>
            <a:off x="1531938" y="2116138"/>
            <a:ext cx="3352800" cy="11938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2" name="タイトル 4">
            <a:extLst>
              <a:ext uri="{FF2B5EF4-FFF2-40B4-BE49-F238E27FC236}">
                <a16:creationId xmlns:a16="http://schemas.microsoft.com/office/drawing/2014/main" id="{316F7979-45C6-7543-9CA4-FFEACCA94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solidFill>
                  <a:srgbClr val="000000"/>
                </a:solidFill>
                <a:latin typeface="Meiryo UI" panose="020B0604030504040204" pitchFamily="34" charset="-128"/>
              </a:rPr>
              <a:t>Product Group 2 – Eco-friendly Powertrain and Fuel Economy</a:t>
            </a:r>
            <a:endParaRPr lang="ja-JP" altLang="en-US">
              <a:solidFill>
                <a:srgbClr val="000000"/>
              </a:solidFill>
              <a:latin typeface="Meiryo UI" panose="020B0604030504040204" pitchFamily="34" charset="-128"/>
            </a:endParaRPr>
          </a:p>
        </p:txBody>
      </p:sp>
      <p:sp>
        <p:nvSpPr>
          <p:cNvPr id="10243" name="スライド番号プレースホルダー 2">
            <a:extLst>
              <a:ext uri="{FF2B5EF4-FFF2-40B4-BE49-F238E27FC236}">
                <a16:creationId xmlns:a16="http://schemas.microsoft.com/office/drawing/2014/main" id="{39DAA8EA-C80F-6C43-A816-C22E6DC2C3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9pPr>
          </a:lstStyle>
          <a:p>
            <a:pPr eaLnBrk="1" hangingPunct="1"/>
            <a:fld id="{D5EE91A2-0F0D-EB48-A739-75FC07D5094E}" type="slidenum">
              <a:rPr lang="ja-JP" altLang="en-US" sz="1800"/>
              <a:pPr eaLnBrk="1" hangingPunct="1"/>
              <a:t>1</a:t>
            </a:fld>
            <a:r>
              <a:rPr lang="en-US" altLang="ja-JP" sz="1800"/>
              <a:t> </a:t>
            </a:r>
            <a:endParaRPr lang="ja-JP" altLang="en-US" sz="1800"/>
          </a:p>
        </p:txBody>
      </p:sp>
      <p:pic>
        <p:nvPicPr>
          <p:cNvPr id="10244" name="Picture 2" descr="DENSO car2">
            <a:extLst>
              <a:ext uri="{FF2B5EF4-FFF2-40B4-BE49-F238E27FC236}">
                <a16:creationId xmlns:a16="http://schemas.microsoft.com/office/drawing/2014/main" id="{D4A5438B-3A5A-BF44-8EA1-F11A77F81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3294063"/>
            <a:ext cx="3751262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 Box 32">
            <a:extLst>
              <a:ext uri="{FF2B5EF4-FFF2-40B4-BE49-F238E27FC236}">
                <a16:creationId xmlns:a16="http://schemas.microsoft.com/office/drawing/2014/main" id="{7B4C4232-8E6E-4A43-AA71-426DB3E3B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8" y="1006475"/>
            <a:ext cx="8229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Meiryo UI" charset="0"/>
                <a:ea typeface="Meiryo UI" charset="0"/>
                <a:cs typeface="Meiryo UI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Meiryo UI" charset="0"/>
                <a:ea typeface="Meiryo UI" charset="0"/>
                <a:cs typeface="Meiryo UI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Meiryo UI" charset="0"/>
                <a:ea typeface="Meiryo UI" charset="0"/>
                <a:cs typeface="Meiryo UI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Meiryo UI" charset="0"/>
                <a:ea typeface="Meiryo UI" charset="0"/>
                <a:cs typeface="Meiryo UI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Meiryo UI" charset="0"/>
                <a:ea typeface="Meiryo UI" charset="0"/>
                <a:cs typeface="Meiryo U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Meiryo UI" charset="0"/>
                <a:ea typeface="Meiryo UI" charset="0"/>
                <a:cs typeface="Meiryo U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Meiryo UI" charset="0"/>
                <a:ea typeface="Meiryo UI" charset="0"/>
                <a:cs typeface="Meiryo U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Meiryo UI" charset="0"/>
                <a:ea typeface="Meiryo UI" charset="0"/>
                <a:cs typeface="Meiryo U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Meiryo UI" charset="0"/>
                <a:ea typeface="Meiryo UI" charset="0"/>
                <a:cs typeface="Meiryo UI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ts val="600"/>
              </a:spcAft>
              <a:defRPr/>
            </a:pPr>
            <a:r>
              <a:rPr lang="en-US" sz="2400">
                <a:latin typeface="Helvetica" charset="0"/>
                <a:ea typeface="MS PGothic" charset="0"/>
                <a:cs typeface="MS PGothic" charset="0"/>
              </a:rPr>
              <a:t>Engine Management Systems &amp; Controls, Powertrain, Hybrid, Engine Electrical </a:t>
            </a:r>
          </a:p>
        </p:txBody>
      </p:sp>
      <p:sp>
        <p:nvSpPr>
          <p:cNvPr id="18" name="Text Box 36">
            <a:extLst>
              <a:ext uri="{FF2B5EF4-FFF2-40B4-BE49-F238E27FC236}">
                <a16:creationId xmlns:a16="http://schemas.microsoft.com/office/drawing/2014/main" id="{F3E1C502-9E7C-2942-BC7F-544897112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25" y="2074863"/>
            <a:ext cx="3694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1pPr>
            <a:lvl2pPr>
              <a:defRPr sz="2400"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2pPr>
            <a:lvl3pPr>
              <a:defRPr sz="2000">
                <a:solidFill>
                  <a:schemeClr val="tx1"/>
                </a:solidFill>
                <a:latin typeface="Helvetica" charset="0"/>
                <a:ea typeface="ヒラギノ角ゴ Pro W3" charset="0"/>
                <a:cs typeface="Helvetica" charset="0"/>
              </a:defRPr>
            </a:lvl3pPr>
            <a:lvl4pPr>
              <a:defRPr>
                <a:solidFill>
                  <a:schemeClr val="tx1"/>
                </a:solidFill>
                <a:latin typeface="Helvetica" charset="0"/>
                <a:ea typeface="ヒラギノ角ゴ Pro W3" charset="0"/>
                <a:cs typeface="Helvetica" charset="0"/>
              </a:defRPr>
            </a:lvl4pPr>
            <a:lvl5pPr>
              <a:defRPr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5pPr>
            <a:lvl6pPr eaLnBrk="0" hangingPunct="0">
              <a:defRPr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6pPr>
            <a:lvl7pPr eaLnBrk="0" hangingPunct="0">
              <a:defRPr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7pPr>
            <a:lvl8pPr eaLnBrk="0" hangingPunct="0">
              <a:defRPr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8pPr>
            <a:lvl9pPr eaLnBrk="0" hangingPunct="0">
              <a:defRPr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CC0000"/>
                </a:solidFill>
              </a:rPr>
              <a:t>PG2 TECHNOLOGY!</a:t>
            </a:r>
            <a:r>
              <a:rPr lang="en-US" b="1" dirty="0"/>
              <a:t> </a:t>
            </a:r>
          </a:p>
        </p:txBody>
      </p:sp>
      <p:sp>
        <p:nvSpPr>
          <p:cNvPr id="20" name="Text Box 35">
            <a:extLst>
              <a:ext uri="{FF2B5EF4-FFF2-40B4-BE49-F238E27FC236}">
                <a16:creationId xmlns:a16="http://schemas.microsoft.com/office/drawing/2014/main" id="{8BB0DA7B-6A8F-0E40-9EB1-150DF5D76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4138" y="2651125"/>
            <a:ext cx="43815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1pPr>
            <a:lvl2pPr>
              <a:defRPr sz="2400"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2pPr>
            <a:lvl3pPr>
              <a:defRPr sz="2000">
                <a:solidFill>
                  <a:schemeClr val="tx1"/>
                </a:solidFill>
                <a:latin typeface="Helvetica" charset="0"/>
                <a:ea typeface="ヒラギノ角ゴ Pro W3" charset="0"/>
                <a:cs typeface="Helvetica" charset="0"/>
              </a:defRPr>
            </a:lvl3pPr>
            <a:lvl4pPr>
              <a:defRPr>
                <a:solidFill>
                  <a:schemeClr val="tx1"/>
                </a:solidFill>
                <a:latin typeface="Helvetica" charset="0"/>
                <a:ea typeface="ヒラギノ角ゴ Pro W3" charset="0"/>
                <a:cs typeface="Helvetica" charset="0"/>
              </a:defRPr>
            </a:lvl4pPr>
            <a:lvl5pPr>
              <a:defRPr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5pPr>
            <a:lvl6pPr eaLnBrk="0" hangingPunct="0">
              <a:defRPr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6pPr>
            <a:lvl7pPr eaLnBrk="0" hangingPunct="0">
              <a:defRPr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7pPr>
            <a:lvl8pPr eaLnBrk="0" hangingPunct="0">
              <a:defRPr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8pPr>
            <a:lvl9pPr eaLnBrk="0" hangingPunct="0">
              <a:defRPr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9pPr>
          </a:lstStyle>
          <a:p>
            <a:pPr indent="-182880">
              <a:spcBef>
                <a:spcPct val="50000"/>
              </a:spcBef>
              <a:buFontTx/>
              <a:buChar char="•"/>
              <a:defRPr/>
            </a:pPr>
            <a:r>
              <a:rPr lang="en-US" sz="1800" b="1" dirty="0"/>
              <a:t>Stop-Start Technology </a:t>
            </a:r>
          </a:p>
          <a:p>
            <a:pPr indent="-182880">
              <a:spcBef>
                <a:spcPct val="50000"/>
              </a:spcBef>
              <a:buFontTx/>
              <a:buChar char="•"/>
              <a:defRPr/>
            </a:pPr>
            <a:r>
              <a:rPr lang="en-US" sz="1800" b="1" dirty="0"/>
              <a:t>Lithium Ion Battery Packs </a:t>
            </a:r>
          </a:p>
          <a:p>
            <a:pPr indent="-182880">
              <a:spcBef>
                <a:spcPct val="50000"/>
              </a:spcBef>
              <a:buFontTx/>
              <a:buChar char="•"/>
              <a:defRPr/>
            </a:pPr>
            <a:r>
              <a:rPr lang="en-US" sz="1800" b="1" dirty="0"/>
              <a:t>Hybrid components </a:t>
            </a:r>
          </a:p>
          <a:p>
            <a:pPr indent="-182880">
              <a:spcBef>
                <a:spcPct val="50000"/>
              </a:spcBef>
              <a:buFontTx/>
              <a:buChar char="•"/>
              <a:defRPr/>
            </a:pPr>
            <a:r>
              <a:rPr lang="en-US" sz="1800" b="1" dirty="0"/>
              <a:t>Gasoline Direct Injection (GDI)</a:t>
            </a:r>
          </a:p>
        </p:txBody>
      </p:sp>
      <p:sp>
        <p:nvSpPr>
          <p:cNvPr id="21" name="Text Box 37">
            <a:extLst>
              <a:ext uri="{FF2B5EF4-FFF2-40B4-BE49-F238E27FC236}">
                <a16:creationId xmlns:a16="http://schemas.microsoft.com/office/drawing/2014/main" id="{B0C583C6-1067-814C-9DFB-AC50AC26E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400" y="2143125"/>
            <a:ext cx="3335338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ja-JP" sz="2000" b="1" dirty="0">
                <a:solidFill>
                  <a:srgbClr val="CC0000"/>
                </a:solidFill>
                <a:latin typeface="Helvetica" charset="0"/>
                <a:ea typeface="MS Gothic" pitchFamily="49" charset="-128"/>
              </a:rPr>
              <a:t>● </a:t>
            </a:r>
            <a:r>
              <a:rPr lang="en-US" altLang="ja-JP" sz="1600" b="1" dirty="0">
                <a:latin typeface="Helvetica" charset="0"/>
                <a:ea typeface="MS Gothic" pitchFamily="49" charset="-128"/>
              </a:rPr>
              <a:t>Powertrain Related Products</a:t>
            </a:r>
          </a:p>
          <a:p>
            <a:pPr marL="228600">
              <a:lnSpc>
                <a:spcPct val="125000"/>
              </a:lnSpc>
              <a:spcBef>
                <a:spcPct val="25000"/>
              </a:spcBef>
              <a:defRPr/>
            </a:pPr>
            <a:r>
              <a:rPr lang="en-US" altLang="ja-JP" sz="1200" dirty="0">
                <a:latin typeface="Helvetica" charset="0"/>
                <a:ea typeface="MS Gothic" pitchFamily="49" charset="-128"/>
              </a:rPr>
              <a:t>Engineering management system, electronically-controlled diesel system, starter, alternator, etc.</a:t>
            </a:r>
            <a:endParaRPr lang="en-US" altLang="ja-JP" sz="1050" dirty="0">
              <a:latin typeface="Helvetica" charset="0"/>
              <a:ea typeface="MS Gothic" pitchFamily="49" charset="-128"/>
            </a:endParaRPr>
          </a:p>
        </p:txBody>
      </p:sp>
      <p:cxnSp>
        <p:nvCxnSpPr>
          <p:cNvPr id="10249" name="Straight Arrow Connector 19">
            <a:extLst>
              <a:ext uri="{FF2B5EF4-FFF2-40B4-BE49-F238E27FC236}">
                <a16:creationId xmlns:a16="http://schemas.microsoft.com/office/drawing/2014/main" id="{1BB407B8-DDAC-8B4C-9D2E-82607D7198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19263" y="2422525"/>
            <a:ext cx="0" cy="219233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 Box 33">
            <a:extLst>
              <a:ext uri="{FF2B5EF4-FFF2-40B4-BE49-F238E27FC236}">
                <a16:creationId xmlns:a16="http://schemas.microsoft.com/office/drawing/2014/main" id="{B27DCA0C-F5ED-2D4A-A888-61A3D5509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4905375"/>
            <a:ext cx="538003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1pPr>
            <a:lvl2pPr>
              <a:defRPr sz="2400"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2pPr>
            <a:lvl3pPr>
              <a:defRPr sz="2000">
                <a:solidFill>
                  <a:schemeClr val="tx1"/>
                </a:solidFill>
                <a:latin typeface="Helvetica" charset="0"/>
                <a:ea typeface="ヒラギノ角ゴ Pro W3" charset="0"/>
                <a:cs typeface="Helvetica" charset="0"/>
              </a:defRPr>
            </a:lvl3pPr>
            <a:lvl4pPr>
              <a:defRPr>
                <a:solidFill>
                  <a:schemeClr val="tx1"/>
                </a:solidFill>
                <a:latin typeface="Helvetica" charset="0"/>
                <a:ea typeface="ヒラギノ角ゴ Pro W3" charset="0"/>
                <a:cs typeface="Helvetica" charset="0"/>
              </a:defRPr>
            </a:lvl4pPr>
            <a:lvl5pPr>
              <a:defRPr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5pPr>
            <a:lvl6pPr eaLnBrk="0" hangingPunct="0">
              <a:defRPr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6pPr>
            <a:lvl7pPr eaLnBrk="0" hangingPunct="0">
              <a:defRPr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7pPr>
            <a:lvl8pPr eaLnBrk="0" hangingPunct="0">
              <a:defRPr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8pPr>
            <a:lvl9pPr eaLnBrk="0" hangingPunct="0">
              <a:defRPr>
                <a:solidFill>
                  <a:schemeClr val="tx1"/>
                </a:solidFill>
                <a:latin typeface="Helvetica" charset="0"/>
                <a:ea typeface="MS PGothic" charset="0"/>
                <a:cs typeface="Helvetica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CC0000"/>
                </a:solidFill>
              </a:rPr>
              <a:t>DENSO is focused on technology that will meet future fuel emission standards while meeting performance for North American customers</a:t>
            </a:r>
            <a:r>
              <a:rPr lang="en-US" sz="1600" b="1" dirty="0">
                <a:solidFill>
                  <a:srgbClr val="CC0000"/>
                </a:solidFill>
              </a:rPr>
              <a:t>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NSOtemplate170405_16x9">
  <a:themeElements>
    <a:clrScheme name="DENSO170309">
      <a:dk1>
        <a:srgbClr val="000000"/>
      </a:dk1>
      <a:lt1>
        <a:srgbClr val="FFFFFF"/>
      </a:lt1>
      <a:dk2>
        <a:srgbClr val="B9D7EB"/>
      </a:dk2>
      <a:lt2>
        <a:srgbClr val="DC0032"/>
      </a:lt2>
      <a:accent1>
        <a:srgbClr val="828282"/>
      </a:accent1>
      <a:accent2>
        <a:srgbClr val="34B78F"/>
      </a:accent2>
      <a:accent3>
        <a:srgbClr val="A77BCA"/>
      </a:accent3>
      <a:accent4>
        <a:srgbClr val="0092BD"/>
      </a:accent4>
      <a:accent5>
        <a:srgbClr val="004386"/>
      </a:accent5>
      <a:accent6>
        <a:srgbClr val="EF60A3"/>
      </a:accent6>
      <a:hlink>
        <a:srgbClr val="000000"/>
      </a:hlink>
      <a:folHlink>
        <a:srgbClr val="000000"/>
      </a:folHlink>
    </a:clrScheme>
    <a:fontScheme name="DENSO1703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3020AA2F-C895-445A-9F58-BE38F787929E}" vid="{83C072AE-DB07-43C5-B937-2BD5CD7F7898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DENSOtemplate170405_16x9</Template>
  <TotalTime>0</TotalTime>
  <Words>77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Meiryo UI</vt:lpstr>
      <vt:lpstr>Arial</vt:lpstr>
      <vt:lpstr>Yu Gothic</vt:lpstr>
      <vt:lpstr>MS PGothic</vt:lpstr>
      <vt:lpstr>MS PGothic</vt:lpstr>
      <vt:lpstr>Helvetica</vt:lpstr>
      <vt:lpstr>MS Gothic</vt:lpstr>
      <vt:lpstr>DENSOtemplate170405_16x9</vt:lpstr>
      <vt:lpstr>Product Group 2 – Eco-friendly Powertrain and Fuel Economy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2017-03-09T01:39:03Z</cp:lastPrinted>
  <dcterms:created xsi:type="dcterms:W3CDTF">2017-05-04T11:14:31Z</dcterms:created>
  <dcterms:modified xsi:type="dcterms:W3CDTF">2018-11-01T21:27:37Z</dcterms:modified>
</cp:coreProperties>
</file>